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07" r:id="rId7"/>
    <p:sldId id="343" r:id="rId8"/>
    <p:sldId id="308" r:id="rId9"/>
    <p:sldId id="309" r:id="rId10"/>
    <p:sldId id="332" r:id="rId11"/>
    <p:sldId id="338" r:id="rId12"/>
    <p:sldId id="344" r:id="rId13"/>
    <p:sldId id="348" r:id="rId14"/>
    <p:sldId id="267" r:id="rId15"/>
    <p:sldId id="310" r:id="rId16"/>
    <p:sldId id="311" r:id="rId17"/>
    <p:sldId id="270" r:id="rId18"/>
    <p:sldId id="271" r:id="rId19"/>
    <p:sldId id="272" r:id="rId20"/>
    <p:sldId id="345" r:id="rId21"/>
    <p:sldId id="274" r:id="rId22"/>
    <p:sldId id="335" r:id="rId23"/>
    <p:sldId id="276" r:id="rId24"/>
    <p:sldId id="277" r:id="rId25"/>
    <p:sldId id="278" r:id="rId26"/>
    <p:sldId id="279" r:id="rId27"/>
    <p:sldId id="312" r:id="rId28"/>
    <p:sldId id="346" r:id="rId29"/>
    <p:sldId id="282" r:id="rId30"/>
    <p:sldId id="341" r:id="rId31"/>
    <p:sldId id="284" r:id="rId32"/>
    <p:sldId id="347"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2"/>
    <p:restoredTop sz="89375"/>
  </p:normalViewPr>
  <p:slideViewPr>
    <p:cSldViewPr snapToGrid="0" snapToObjects="1">
      <p:cViewPr varScale="1">
        <p:scale>
          <a:sx n="113" d="100"/>
          <a:sy n="113" d="100"/>
        </p:scale>
        <p:origin x="344" y="176"/>
      </p:cViewPr>
      <p:guideLst/>
    </p:cSldViewPr>
  </p:slideViewPr>
  <p:notesTextViewPr>
    <p:cViewPr>
      <p:scale>
        <a:sx n="1" d="1"/>
        <a:sy n="1" d="1"/>
      </p:scale>
      <p:origin x="0" y="0"/>
    </p:cViewPr>
  </p:notesTextViewPr>
  <p:notesViewPr>
    <p:cSldViewPr snapToGrid="0" snapToObjects="1">
      <p:cViewPr varScale="1">
        <p:scale>
          <a:sx n="82" d="100"/>
          <a:sy n="82" d="100"/>
        </p:scale>
        <p:origin x="263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3" name="Google Shape;43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385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116310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0635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409155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4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358295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58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03500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42" Type="http://schemas.openxmlformats.org/officeDocument/2006/relationships/image" Target="../media/image221.png"/><Relationship Id="rId47" Type="http://schemas.openxmlformats.org/officeDocument/2006/relationships/image" Target="../media/image226.png"/><Relationship Id="rId50" Type="http://schemas.openxmlformats.org/officeDocument/2006/relationships/image" Target="../media/image229.png"/><Relationship Id="rId55" Type="http://schemas.openxmlformats.org/officeDocument/2006/relationships/image" Target="../media/image234.png"/><Relationship Id="rId7" Type="http://schemas.openxmlformats.org/officeDocument/2006/relationships/image" Target="../media/image186.png"/><Relationship Id="rId2" Type="http://schemas.openxmlformats.org/officeDocument/2006/relationships/notesSlide" Target="../notesSlides/notesSlide10.xml"/><Relationship Id="rId16" Type="http://schemas.openxmlformats.org/officeDocument/2006/relationships/image" Target="../media/image195.png"/><Relationship Id="rId29" Type="http://schemas.openxmlformats.org/officeDocument/2006/relationships/image" Target="../media/image208.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3" Type="http://schemas.openxmlformats.org/officeDocument/2006/relationships/image" Target="../media/image232.png"/><Relationship Id="rId58" Type="http://schemas.openxmlformats.org/officeDocument/2006/relationships/image" Target="../media/image237.png"/><Relationship Id="rId5" Type="http://schemas.openxmlformats.org/officeDocument/2006/relationships/image" Target="../media/image184.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43" Type="http://schemas.openxmlformats.org/officeDocument/2006/relationships/image" Target="../media/image222.png"/><Relationship Id="rId48" Type="http://schemas.openxmlformats.org/officeDocument/2006/relationships/image" Target="../media/image227.png"/><Relationship Id="rId56" Type="http://schemas.openxmlformats.org/officeDocument/2006/relationships/image" Target="../media/image235.png"/><Relationship Id="rId8" Type="http://schemas.openxmlformats.org/officeDocument/2006/relationships/image" Target="../media/image187.png"/><Relationship Id="rId51" Type="http://schemas.openxmlformats.org/officeDocument/2006/relationships/image" Target="../media/image230.png"/><Relationship Id="rId3" Type="http://schemas.openxmlformats.org/officeDocument/2006/relationships/image" Target="../media/image182.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46" Type="http://schemas.openxmlformats.org/officeDocument/2006/relationships/image" Target="../media/image225.png"/><Relationship Id="rId59" Type="http://schemas.openxmlformats.org/officeDocument/2006/relationships/image" Target="../media/image238.png"/><Relationship Id="rId20" Type="http://schemas.openxmlformats.org/officeDocument/2006/relationships/image" Target="../media/image199.png"/><Relationship Id="rId41" Type="http://schemas.openxmlformats.org/officeDocument/2006/relationships/image" Target="../media/image220.png"/><Relationship Id="rId54"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png"/><Relationship Id="rId49" Type="http://schemas.openxmlformats.org/officeDocument/2006/relationships/image" Target="../media/image228.png"/><Relationship Id="rId57" Type="http://schemas.openxmlformats.org/officeDocument/2006/relationships/image" Target="../media/image236.png"/><Relationship Id="rId10" Type="http://schemas.openxmlformats.org/officeDocument/2006/relationships/image" Target="../media/image189.png"/><Relationship Id="rId31" Type="http://schemas.openxmlformats.org/officeDocument/2006/relationships/image" Target="../media/image210.png"/><Relationship Id="rId44" Type="http://schemas.openxmlformats.org/officeDocument/2006/relationships/image" Target="../media/image223.png"/><Relationship Id="rId52" Type="http://schemas.openxmlformats.org/officeDocument/2006/relationships/image" Target="../media/image231.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image" Target="../media/image239.png"/></Relationships>
</file>

<file path=ppt/slides/_rels/slide12.xml.rels><?xml version="1.0" encoding="UTF-8" standalone="yes"?>
<Relationships xmlns="http://schemas.openxmlformats.org/package/2006/relationships"><Relationship Id="rId26" Type="http://schemas.openxmlformats.org/officeDocument/2006/relationships/image" Target="../media/image263.png"/><Relationship Id="rId21" Type="http://schemas.openxmlformats.org/officeDocument/2006/relationships/image" Target="../media/image258.png"/><Relationship Id="rId42" Type="http://schemas.openxmlformats.org/officeDocument/2006/relationships/image" Target="../media/image279.png"/><Relationship Id="rId47" Type="http://schemas.openxmlformats.org/officeDocument/2006/relationships/image" Target="../media/image216.png"/><Relationship Id="rId63" Type="http://schemas.openxmlformats.org/officeDocument/2006/relationships/image" Target="../media/image298.png"/><Relationship Id="rId68" Type="http://schemas.openxmlformats.org/officeDocument/2006/relationships/image" Target="../media/image303.png"/><Relationship Id="rId7" Type="http://schemas.openxmlformats.org/officeDocument/2006/relationships/image" Target="../media/image245.png"/><Relationship Id="rId2" Type="http://schemas.openxmlformats.org/officeDocument/2006/relationships/notesSlide" Target="../notesSlides/notesSlide12.xml"/><Relationship Id="rId16" Type="http://schemas.openxmlformats.org/officeDocument/2006/relationships/image" Target="../media/image253.png"/><Relationship Id="rId29" Type="http://schemas.openxmlformats.org/officeDocument/2006/relationships/image" Target="../media/image266.png"/><Relationship Id="rId11" Type="http://schemas.openxmlformats.org/officeDocument/2006/relationships/image" Target="../media/image249.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1.png"/><Relationship Id="rId53" Type="http://schemas.openxmlformats.org/officeDocument/2006/relationships/image" Target="../media/image288.png"/><Relationship Id="rId58" Type="http://schemas.openxmlformats.org/officeDocument/2006/relationships/image" Target="../media/image293.png"/><Relationship Id="rId66" Type="http://schemas.openxmlformats.org/officeDocument/2006/relationships/image" Target="../media/image301.png"/><Relationship Id="rId5" Type="http://schemas.openxmlformats.org/officeDocument/2006/relationships/image" Target="../media/image243.png"/><Relationship Id="rId61" Type="http://schemas.openxmlformats.org/officeDocument/2006/relationships/image" Target="../media/image296.png"/><Relationship Id="rId19" Type="http://schemas.openxmlformats.org/officeDocument/2006/relationships/image" Target="../media/image256.tiff"/><Relationship Id="rId14" Type="http://schemas.openxmlformats.org/officeDocument/2006/relationships/image" Target="../media/image198.png"/><Relationship Id="rId22" Type="http://schemas.openxmlformats.org/officeDocument/2006/relationships/image" Target="../media/image259.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64" Type="http://schemas.openxmlformats.org/officeDocument/2006/relationships/image" Target="../media/image299.png"/><Relationship Id="rId69" Type="http://schemas.openxmlformats.org/officeDocument/2006/relationships/image" Target="../media/image304.jpeg"/><Relationship Id="rId8" Type="http://schemas.openxmlformats.org/officeDocument/2006/relationships/image" Target="../media/image246.jpeg"/><Relationship Id="rId51" Type="http://schemas.openxmlformats.org/officeDocument/2006/relationships/image" Target="../media/image286.png"/><Relationship Id="rId3" Type="http://schemas.openxmlformats.org/officeDocument/2006/relationships/image" Target="../media/image241.png"/><Relationship Id="rId12" Type="http://schemas.openxmlformats.org/officeDocument/2006/relationships/image" Target="../media/image250.tiff"/><Relationship Id="rId17" Type="http://schemas.openxmlformats.org/officeDocument/2006/relationships/image" Target="../media/image254.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282.png"/><Relationship Id="rId59" Type="http://schemas.openxmlformats.org/officeDocument/2006/relationships/image" Target="../media/image294.png"/><Relationship Id="rId67" Type="http://schemas.openxmlformats.org/officeDocument/2006/relationships/image" Target="../media/image302.tiff"/><Relationship Id="rId20" Type="http://schemas.openxmlformats.org/officeDocument/2006/relationships/image" Target="../media/image257.png"/><Relationship Id="rId41" Type="http://schemas.openxmlformats.org/officeDocument/2006/relationships/image" Target="../media/image278.png"/><Relationship Id="rId54" Type="http://schemas.openxmlformats.org/officeDocument/2006/relationships/image" Target="../media/image289.png"/><Relationship Id="rId6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244.png"/><Relationship Id="rId15" Type="http://schemas.openxmlformats.org/officeDocument/2006/relationships/image" Target="../media/image252.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8.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 Id="rId60" Type="http://schemas.openxmlformats.org/officeDocument/2006/relationships/image" Target="../media/image295.png"/><Relationship Id="rId65" Type="http://schemas.openxmlformats.org/officeDocument/2006/relationships/image" Target="../media/image300.png"/><Relationship Id="rId4" Type="http://schemas.openxmlformats.org/officeDocument/2006/relationships/image" Target="../media/image242.png"/><Relationship Id="rId9" Type="http://schemas.openxmlformats.org/officeDocument/2006/relationships/image" Target="../media/image247.png"/><Relationship Id="rId13" Type="http://schemas.openxmlformats.org/officeDocument/2006/relationships/image" Target="../media/image251.png"/><Relationship Id="rId18" Type="http://schemas.openxmlformats.org/officeDocument/2006/relationships/image" Target="../media/image255.png"/><Relationship Id="rId39" Type="http://schemas.openxmlformats.org/officeDocument/2006/relationships/image" Target="../media/image276.tiff"/><Relationship Id="rId34" Type="http://schemas.openxmlformats.org/officeDocument/2006/relationships/image" Target="../media/image271.png"/><Relationship Id="rId50" Type="http://schemas.openxmlformats.org/officeDocument/2006/relationships/image" Target="../media/image285.png"/><Relationship Id="rId55" Type="http://schemas.openxmlformats.org/officeDocument/2006/relationships/image" Target="../media/image29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9.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1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16.png"/><Relationship Id="rId5" Type="http://schemas.openxmlformats.org/officeDocument/2006/relationships/hyperlink" Target="https://community.cncf.io/" TargetMode="External"/><Relationship Id="rId10" Type="http://schemas.openxmlformats.org/officeDocument/2006/relationships/image" Target="../media/image315.jpeg"/><Relationship Id="rId4" Type="http://schemas.openxmlformats.org/officeDocument/2006/relationships/hyperlink" Target="https://github.com/cncf/mentoring" TargetMode="External"/><Relationship Id="rId9" Type="http://schemas.openxmlformats.org/officeDocument/2006/relationships/image" Target="../media/image314.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23.png"/><Relationship Id="rId39" Type="http://schemas.openxmlformats.org/officeDocument/2006/relationships/image" Target="../media/image336.png"/><Relationship Id="rId21" Type="http://schemas.openxmlformats.org/officeDocument/2006/relationships/image" Target="../media/image318.png"/><Relationship Id="rId34" Type="http://schemas.openxmlformats.org/officeDocument/2006/relationships/image" Target="../media/image331.png"/><Relationship Id="rId42" Type="http://schemas.openxmlformats.org/officeDocument/2006/relationships/image" Target="../media/image339.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17.png"/><Relationship Id="rId29" Type="http://schemas.openxmlformats.org/officeDocument/2006/relationships/image" Target="../media/image326.png"/><Relationship Id="rId41" Type="http://schemas.openxmlformats.org/officeDocument/2006/relationships/image" Target="../media/image338.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21.png"/><Relationship Id="rId32" Type="http://schemas.openxmlformats.org/officeDocument/2006/relationships/image" Target="../media/image329.png"/><Relationship Id="rId37" Type="http://schemas.openxmlformats.org/officeDocument/2006/relationships/image" Target="../media/image334.png"/><Relationship Id="rId40" Type="http://schemas.openxmlformats.org/officeDocument/2006/relationships/image" Target="../media/image337.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20.png"/><Relationship Id="rId28" Type="http://schemas.openxmlformats.org/officeDocument/2006/relationships/image" Target="../media/image325.png"/><Relationship Id="rId36" Type="http://schemas.openxmlformats.org/officeDocument/2006/relationships/image" Target="../media/image333.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28.png"/><Relationship Id="rId44" Type="http://schemas.openxmlformats.org/officeDocument/2006/relationships/image" Target="../media/image341.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19.png"/><Relationship Id="rId27" Type="http://schemas.openxmlformats.org/officeDocument/2006/relationships/image" Target="../media/image324.png"/><Relationship Id="rId30" Type="http://schemas.openxmlformats.org/officeDocument/2006/relationships/image" Target="../media/image327.png"/><Relationship Id="rId35" Type="http://schemas.openxmlformats.org/officeDocument/2006/relationships/image" Target="../media/image332.png"/><Relationship Id="rId43" Type="http://schemas.openxmlformats.org/officeDocument/2006/relationships/image" Target="../media/image340.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22.png"/><Relationship Id="rId33" Type="http://schemas.openxmlformats.org/officeDocument/2006/relationships/image" Target="../media/image330.png"/><Relationship Id="rId38" Type="http://schemas.openxmlformats.org/officeDocument/2006/relationships/image" Target="../media/image3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hyperlink" Target="https://www.cncf.io/certification/CKA/" TargetMode="External"/><Relationship Id="rId7" Type="http://schemas.openxmlformats.org/officeDocument/2006/relationships/image" Target="../media/image34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2.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59.png"/><Relationship Id="rId21" Type="http://schemas.openxmlformats.org/officeDocument/2006/relationships/image" Target="../media/image363.png"/><Relationship Id="rId42" Type="http://schemas.openxmlformats.org/officeDocument/2006/relationships/image" Target="../media/image384.png"/><Relationship Id="rId63" Type="http://schemas.openxmlformats.org/officeDocument/2006/relationships/image" Target="../media/image405.png"/><Relationship Id="rId84" Type="http://schemas.openxmlformats.org/officeDocument/2006/relationships/image" Target="../media/image426.png"/><Relationship Id="rId138" Type="http://schemas.openxmlformats.org/officeDocument/2006/relationships/image" Target="../media/image479.png"/><Relationship Id="rId159" Type="http://schemas.openxmlformats.org/officeDocument/2006/relationships/image" Target="../media/image500.png"/><Relationship Id="rId170" Type="http://schemas.openxmlformats.org/officeDocument/2006/relationships/image" Target="../media/image216.png"/><Relationship Id="rId191" Type="http://schemas.openxmlformats.org/officeDocument/2006/relationships/image" Target="../media/image530.png"/><Relationship Id="rId107" Type="http://schemas.openxmlformats.org/officeDocument/2006/relationships/image" Target="../media/image449.png"/><Relationship Id="rId11" Type="http://schemas.openxmlformats.org/officeDocument/2006/relationships/image" Target="../media/image354.png"/><Relationship Id="rId32" Type="http://schemas.openxmlformats.org/officeDocument/2006/relationships/image" Target="../media/image374.png"/><Relationship Id="rId53" Type="http://schemas.openxmlformats.org/officeDocument/2006/relationships/image" Target="../media/image395.png"/><Relationship Id="rId74" Type="http://schemas.openxmlformats.org/officeDocument/2006/relationships/image" Target="../media/image416.png"/><Relationship Id="rId128" Type="http://schemas.openxmlformats.org/officeDocument/2006/relationships/image" Target="../media/image470.png"/><Relationship Id="rId149" Type="http://schemas.openxmlformats.org/officeDocument/2006/relationships/image" Target="../media/image490.png"/><Relationship Id="rId5" Type="http://schemas.openxmlformats.org/officeDocument/2006/relationships/image" Target="../media/image348.png"/><Relationship Id="rId95" Type="http://schemas.openxmlformats.org/officeDocument/2006/relationships/image" Target="../media/image437.png"/><Relationship Id="rId160" Type="http://schemas.openxmlformats.org/officeDocument/2006/relationships/image" Target="../media/image501.png"/><Relationship Id="rId181" Type="http://schemas.openxmlformats.org/officeDocument/2006/relationships/image" Target="../media/image520.png"/><Relationship Id="rId22" Type="http://schemas.openxmlformats.org/officeDocument/2006/relationships/image" Target="../media/image364.png"/><Relationship Id="rId43" Type="http://schemas.openxmlformats.org/officeDocument/2006/relationships/image" Target="../media/image385.png"/><Relationship Id="rId64" Type="http://schemas.openxmlformats.org/officeDocument/2006/relationships/image" Target="../media/image406.png"/><Relationship Id="rId118" Type="http://schemas.openxmlformats.org/officeDocument/2006/relationships/image" Target="../media/image460.png"/><Relationship Id="rId139" Type="http://schemas.openxmlformats.org/officeDocument/2006/relationships/image" Target="../media/image480.png"/><Relationship Id="rId85" Type="http://schemas.openxmlformats.org/officeDocument/2006/relationships/image" Target="../media/image427.png"/><Relationship Id="rId150" Type="http://schemas.openxmlformats.org/officeDocument/2006/relationships/image" Target="../media/image491.png"/><Relationship Id="rId171" Type="http://schemas.openxmlformats.org/officeDocument/2006/relationships/image" Target="../media/image510.png"/><Relationship Id="rId12" Type="http://schemas.openxmlformats.org/officeDocument/2006/relationships/image" Target="../media/image355.png"/><Relationship Id="rId33" Type="http://schemas.openxmlformats.org/officeDocument/2006/relationships/image" Target="../media/image375.png"/><Relationship Id="rId108" Type="http://schemas.openxmlformats.org/officeDocument/2006/relationships/image" Target="../media/image450.png"/><Relationship Id="rId129" Type="http://schemas.openxmlformats.org/officeDocument/2006/relationships/image" Target="../media/image471.png"/><Relationship Id="rId54" Type="http://schemas.openxmlformats.org/officeDocument/2006/relationships/image" Target="../media/image396.png"/><Relationship Id="rId75" Type="http://schemas.openxmlformats.org/officeDocument/2006/relationships/image" Target="../media/image417.png"/><Relationship Id="rId96" Type="http://schemas.openxmlformats.org/officeDocument/2006/relationships/image" Target="../media/image438.png"/><Relationship Id="rId140" Type="http://schemas.openxmlformats.org/officeDocument/2006/relationships/image" Target="../media/image481.png"/><Relationship Id="rId161" Type="http://schemas.openxmlformats.org/officeDocument/2006/relationships/image" Target="../media/image502.png"/><Relationship Id="rId182" Type="http://schemas.openxmlformats.org/officeDocument/2006/relationships/image" Target="../media/image521.png"/><Relationship Id="rId6" Type="http://schemas.openxmlformats.org/officeDocument/2006/relationships/image" Target="../media/image349.png"/><Relationship Id="rId23" Type="http://schemas.openxmlformats.org/officeDocument/2006/relationships/image" Target="../media/image365.png"/><Relationship Id="rId119" Type="http://schemas.openxmlformats.org/officeDocument/2006/relationships/image" Target="../media/image461.png"/><Relationship Id="rId44" Type="http://schemas.openxmlformats.org/officeDocument/2006/relationships/image" Target="../media/image386.png"/><Relationship Id="rId65" Type="http://schemas.openxmlformats.org/officeDocument/2006/relationships/image" Target="../media/image407.png"/><Relationship Id="rId86" Type="http://schemas.openxmlformats.org/officeDocument/2006/relationships/image" Target="../media/image428.png"/><Relationship Id="rId130" Type="http://schemas.openxmlformats.org/officeDocument/2006/relationships/image" Target="../media/image472.png"/><Relationship Id="rId151" Type="http://schemas.openxmlformats.org/officeDocument/2006/relationships/image" Target="../media/image492.png"/><Relationship Id="rId172" Type="http://schemas.openxmlformats.org/officeDocument/2006/relationships/image" Target="../media/image511.png"/><Relationship Id="rId13" Type="http://schemas.openxmlformats.org/officeDocument/2006/relationships/image" Target="../media/image356.png"/><Relationship Id="rId18" Type="http://schemas.openxmlformats.org/officeDocument/2006/relationships/image" Target="../media/image361.png"/><Relationship Id="rId39" Type="http://schemas.openxmlformats.org/officeDocument/2006/relationships/image" Target="../media/image381.png"/><Relationship Id="rId109" Type="http://schemas.openxmlformats.org/officeDocument/2006/relationships/image" Target="../media/image451.png"/><Relationship Id="rId34" Type="http://schemas.openxmlformats.org/officeDocument/2006/relationships/image" Target="../media/image376.png"/><Relationship Id="rId50" Type="http://schemas.openxmlformats.org/officeDocument/2006/relationships/image" Target="../media/image392.png"/><Relationship Id="rId55" Type="http://schemas.openxmlformats.org/officeDocument/2006/relationships/image" Target="../media/image397.png"/><Relationship Id="rId76" Type="http://schemas.openxmlformats.org/officeDocument/2006/relationships/image" Target="../media/image418.png"/><Relationship Id="rId97" Type="http://schemas.openxmlformats.org/officeDocument/2006/relationships/image" Target="../media/image439.png"/><Relationship Id="rId104" Type="http://schemas.openxmlformats.org/officeDocument/2006/relationships/image" Target="../media/image446.png"/><Relationship Id="rId120" Type="http://schemas.openxmlformats.org/officeDocument/2006/relationships/image" Target="../media/image462.png"/><Relationship Id="rId125" Type="http://schemas.openxmlformats.org/officeDocument/2006/relationships/image" Target="../media/image467.png"/><Relationship Id="rId141" Type="http://schemas.openxmlformats.org/officeDocument/2006/relationships/image" Target="../media/image482.png"/><Relationship Id="rId146" Type="http://schemas.openxmlformats.org/officeDocument/2006/relationships/image" Target="../media/image487.png"/><Relationship Id="rId167" Type="http://schemas.openxmlformats.org/officeDocument/2006/relationships/image" Target="../media/image508.png"/><Relationship Id="rId188" Type="http://schemas.openxmlformats.org/officeDocument/2006/relationships/image" Target="../media/image527.png"/><Relationship Id="rId7" Type="http://schemas.openxmlformats.org/officeDocument/2006/relationships/image" Target="../media/image350.png"/><Relationship Id="rId71" Type="http://schemas.openxmlformats.org/officeDocument/2006/relationships/image" Target="../media/image413.png"/><Relationship Id="rId92" Type="http://schemas.openxmlformats.org/officeDocument/2006/relationships/image" Target="../media/image434.png"/><Relationship Id="rId162" Type="http://schemas.openxmlformats.org/officeDocument/2006/relationships/image" Target="../media/image503.png"/><Relationship Id="rId183" Type="http://schemas.openxmlformats.org/officeDocument/2006/relationships/image" Target="../media/image522.png"/><Relationship Id="rId2" Type="http://schemas.openxmlformats.org/officeDocument/2006/relationships/notesSlide" Target="../notesSlides/notesSlide27.xml"/><Relationship Id="rId29" Type="http://schemas.openxmlformats.org/officeDocument/2006/relationships/image" Target="../media/image371.png"/><Relationship Id="rId24" Type="http://schemas.openxmlformats.org/officeDocument/2006/relationships/image" Target="../media/image366.png"/><Relationship Id="rId40" Type="http://schemas.openxmlformats.org/officeDocument/2006/relationships/image" Target="../media/image382.png"/><Relationship Id="rId45" Type="http://schemas.openxmlformats.org/officeDocument/2006/relationships/image" Target="../media/image387.png"/><Relationship Id="rId66" Type="http://schemas.openxmlformats.org/officeDocument/2006/relationships/image" Target="../media/image408.png"/><Relationship Id="rId87" Type="http://schemas.openxmlformats.org/officeDocument/2006/relationships/image" Target="../media/image429.png"/><Relationship Id="rId110" Type="http://schemas.openxmlformats.org/officeDocument/2006/relationships/image" Target="../media/image452.png"/><Relationship Id="rId115" Type="http://schemas.openxmlformats.org/officeDocument/2006/relationships/image" Target="../media/image457.png"/><Relationship Id="rId131" Type="http://schemas.openxmlformats.org/officeDocument/2006/relationships/image" Target="../media/image473.png"/><Relationship Id="rId136" Type="http://schemas.openxmlformats.org/officeDocument/2006/relationships/image" Target="../media/image477.png"/><Relationship Id="rId157" Type="http://schemas.openxmlformats.org/officeDocument/2006/relationships/image" Target="../media/image498.png"/><Relationship Id="rId178" Type="http://schemas.openxmlformats.org/officeDocument/2006/relationships/image" Target="../media/image517.png"/><Relationship Id="rId61" Type="http://schemas.openxmlformats.org/officeDocument/2006/relationships/image" Target="../media/image403.png"/><Relationship Id="rId82" Type="http://schemas.openxmlformats.org/officeDocument/2006/relationships/image" Target="../media/image424.png"/><Relationship Id="rId152" Type="http://schemas.openxmlformats.org/officeDocument/2006/relationships/image" Target="../media/image493.png"/><Relationship Id="rId173" Type="http://schemas.openxmlformats.org/officeDocument/2006/relationships/image" Target="../media/image512.png"/><Relationship Id="rId19" Type="http://schemas.openxmlformats.org/officeDocument/2006/relationships/image" Target="../media/image289.png"/><Relationship Id="rId14" Type="http://schemas.openxmlformats.org/officeDocument/2006/relationships/image" Target="../media/image357.png"/><Relationship Id="rId30" Type="http://schemas.openxmlformats.org/officeDocument/2006/relationships/image" Target="../media/image372.png"/><Relationship Id="rId35" Type="http://schemas.openxmlformats.org/officeDocument/2006/relationships/image" Target="../media/image377.png"/><Relationship Id="rId56" Type="http://schemas.openxmlformats.org/officeDocument/2006/relationships/image" Target="../media/image398.png"/><Relationship Id="rId77" Type="http://schemas.openxmlformats.org/officeDocument/2006/relationships/image" Target="../media/image419.png"/><Relationship Id="rId100" Type="http://schemas.openxmlformats.org/officeDocument/2006/relationships/image" Target="../media/image442.png"/><Relationship Id="rId105" Type="http://schemas.openxmlformats.org/officeDocument/2006/relationships/image" Target="../media/image447.png"/><Relationship Id="rId126" Type="http://schemas.openxmlformats.org/officeDocument/2006/relationships/image" Target="../media/image468.png"/><Relationship Id="rId147" Type="http://schemas.openxmlformats.org/officeDocument/2006/relationships/image" Target="../media/image488.png"/><Relationship Id="rId168" Type="http://schemas.openxmlformats.org/officeDocument/2006/relationships/image" Target="../media/image284.png"/><Relationship Id="rId8" Type="http://schemas.openxmlformats.org/officeDocument/2006/relationships/image" Target="../media/image351.png"/><Relationship Id="rId51" Type="http://schemas.openxmlformats.org/officeDocument/2006/relationships/image" Target="../media/image393.png"/><Relationship Id="rId72" Type="http://schemas.openxmlformats.org/officeDocument/2006/relationships/image" Target="../media/image414.png"/><Relationship Id="rId93" Type="http://schemas.openxmlformats.org/officeDocument/2006/relationships/image" Target="../media/image435.png"/><Relationship Id="rId98" Type="http://schemas.openxmlformats.org/officeDocument/2006/relationships/image" Target="../media/image440.png"/><Relationship Id="rId121" Type="http://schemas.openxmlformats.org/officeDocument/2006/relationships/image" Target="../media/image463.png"/><Relationship Id="rId142" Type="http://schemas.openxmlformats.org/officeDocument/2006/relationships/image" Target="../media/image483.png"/><Relationship Id="rId163" Type="http://schemas.openxmlformats.org/officeDocument/2006/relationships/image" Target="../media/image504.png"/><Relationship Id="rId184" Type="http://schemas.openxmlformats.org/officeDocument/2006/relationships/image" Target="../media/image523.png"/><Relationship Id="rId189" Type="http://schemas.openxmlformats.org/officeDocument/2006/relationships/image" Target="../media/image528.png"/><Relationship Id="rId3" Type="http://schemas.openxmlformats.org/officeDocument/2006/relationships/image" Target="../media/image346.png"/><Relationship Id="rId25" Type="http://schemas.openxmlformats.org/officeDocument/2006/relationships/image" Target="../media/image367.png"/><Relationship Id="rId46" Type="http://schemas.openxmlformats.org/officeDocument/2006/relationships/image" Target="../media/image388.png"/><Relationship Id="rId67" Type="http://schemas.openxmlformats.org/officeDocument/2006/relationships/image" Target="../media/image409.png"/><Relationship Id="rId116" Type="http://schemas.openxmlformats.org/officeDocument/2006/relationships/image" Target="../media/image458.png"/><Relationship Id="rId137" Type="http://schemas.openxmlformats.org/officeDocument/2006/relationships/image" Target="../media/image478.png"/><Relationship Id="rId158" Type="http://schemas.openxmlformats.org/officeDocument/2006/relationships/image" Target="../media/image499.png"/><Relationship Id="rId20" Type="http://schemas.openxmlformats.org/officeDocument/2006/relationships/image" Target="../media/image362.png"/><Relationship Id="rId41" Type="http://schemas.openxmlformats.org/officeDocument/2006/relationships/image" Target="../media/image383.png"/><Relationship Id="rId62" Type="http://schemas.openxmlformats.org/officeDocument/2006/relationships/image" Target="../media/image404.png"/><Relationship Id="rId83" Type="http://schemas.openxmlformats.org/officeDocument/2006/relationships/image" Target="../media/image425.png"/><Relationship Id="rId88" Type="http://schemas.openxmlformats.org/officeDocument/2006/relationships/image" Target="../media/image430.png"/><Relationship Id="rId111" Type="http://schemas.openxmlformats.org/officeDocument/2006/relationships/image" Target="../media/image453.png"/><Relationship Id="rId132" Type="http://schemas.openxmlformats.org/officeDocument/2006/relationships/image" Target="../media/image474.png"/><Relationship Id="rId153" Type="http://schemas.openxmlformats.org/officeDocument/2006/relationships/image" Target="../media/image494.png"/><Relationship Id="rId174" Type="http://schemas.openxmlformats.org/officeDocument/2006/relationships/image" Target="../media/image513.png"/><Relationship Id="rId179" Type="http://schemas.openxmlformats.org/officeDocument/2006/relationships/image" Target="../media/image518.png"/><Relationship Id="rId190" Type="http://schemas.openxmlformats.org/officeDocument/2006/relationships/image" Target="../media/image529.png"/><Relationship Id="rId15" Type="http://schemas.openxmlformats.org/officeDocument/2006/relationships/image" Target="../media/image358.png"/><Relationship Id="rId36" Type="http://schemas.openxmlformats.org/officeDocument/2006/relationships/image" Target="../media/image378.png"/><Relationship Id="rId57" Type="http://schemas.openxmlformats.org/officeDocument/2006/relationships/image" Target="../media/image399.png"/><Relationship Id="rId106" Type="http://schemas.openxmlformats.org/officeDocument/2006/relationships/image" Target="../media/image448.png"/><Relationship Id="rId127" Type="http://schemas.openxmlformats.org/officeDocument/2006/relationships/image" Target="../media/image469.png"/><Relationship Id="rId10" Type="http://schemas.openxmlformats.org/officeDocument/2006/relationships/image" Target="../media/image353.png"/><Relationship Id="rId31" Type="http://schemas.openxmlformats.org/officeDocument/2006/relationships/image" Target="../media/image373.png"/><Relationship Id="rId52" Type="http://schemas.openxmlformats.org/officeDocument/2006/relationships/image" Target="../media/image394.png"/><Relationship Id="rId73" Type="http://schemas.openxmlformats.org/officeDocument/2006/relationships/image" Target="../media/image415.png"/><Relationship Id="rId78" Type="http://schemas.openxmlformats.org/officeDocument/2006/relationships/image" Target="../media/image420.png"/><Relationship Id="rId94" Type="http://schemas.openxmlformats.org/officeDocument/2006/relationships/image" Target="../media/image436.jpeg"/><Relationship Id="rId99" Type="http://schemas.openxmlformats.org/officeDocument/2006/relationships/image" Target="../media/image441.png"/><Relationship Id="rId101" Type="http://schemas.openxmlformats.org/officeDocument/2006/relationships/image" Target="../media/image443.png"/><Relationship Id="rId122" Type="http://schemas.openxmlformats.org/officeDocument/2006/relationships/image" Target="../media/image464.png"/><Relationship Id="rId143" Type="http://schemas.openxmlformats.org/officeDocument/2006/relationships/image" Target="../media/image484.png"/><Relationship Id="rId148" Type="http://schemas.openxmlformats.org/officeDocument/2006/relationships/image" Target="../media/image489.png"/><Relationship Id="rId164" Type="http://schemas.openxmlformats.org/officeDocument/2006/relationships/image" Target="../media/image505.png"/><Relationship Id="rId169" Type="http://schemas.openxmlformats.org/officeDocument/2006/relationships/image" Target="../media/image509.png"/><Relationship Id="rId185" Type="http://schemas.openxmlformats.org/officeDocument/2006/relationships/image" Target="../media/image524.png"/><Relationship Id="rId4" Type="http://schemas.openxmlformats.org/officeDocument/2006/relationships/image" Target="../media/image347.png"/><Relationship Id="rId9" Type="http://schemas.openxmlformats.org/officeDocument/2006/relationships/image" Target="../media/image352.png"/><Relationship Id="rId180" Type="http://schemas.openxmlformats.org/officeDocument/2006/relationships/image" Target="../media/image519.png"/><Relationship Id="rId26" Type="http://schemas.openxmlformats.org/officeDocument/2006/relationships/image" Target="../media/image368.png"/><Relationship Id="rId47" Type="http://schemas.openxmlformats.org/officeDocument/2006/relationships/image" Target="../media/image389.png"/><Relationship Id="rId68" Type="http://schemas.openxmlformats.org/officeDocument/2006/relationships/image" Target="../media/image410.png"/><Relationship Id="rId89" Type="http://schemas.openxmlformats.org/officeDocument/2006/relationships/image" Target="../media/image431.png"/><Relationship Id="rId112" Type="http://schemas.openxmlformats.org/officeDocument/2006/relationships/image" Target="../media/image454.png"/><Relationship Id="rId133" Type="http://schemas.openxmlformats.org/officeDocument/2006/relationships/image" Target="../media/image475.png"/><Relationship Id="rId154" Type="http://schemas.openxmlformats.org/officeDocument/2006/relationships/image" Target="../media/image495.png"/><Relationship Id="rId175" Type="http://schemas.openxmlformats.org/officeDocument/2006/relationships/image" Target="../media/image514.png"/><Relationship Id="rId16" Type="http://schemas.openxmlformats.org/officeDocument/2006/relationships/image" Target="../media/image359.png"/><Relationship Id="rId37" Type="http://schemas.openxmlformats.org/officeDocument/2006/relationships/image" Target="../media/image379.png"/><Relationship Id="rId58" Type="http://schemas.openxmlformats.org/officeDocument/2006/relationships/image" Target="../media/image400.png"/><Relationship Id="rId79" Type="http://schemas.openxmlformats.org/officeDocument/2006/relationships/image" Target="../media/image421.png"/><Relationship Id="rId102" Type="http://schemas.openxmlformats.org/officeDocument/2006/relationships/image" Target="../media/image444.png"/><Relationship Id="rId123" Type="http://schemas.openxmlformats.org/officeDocument/2006/relationships/image" Target="../media/image465.png"/><Relationship Id="rId144" Type="http://schemas.openxmlformats.org/officeDocument/2006/relationships/image" Target="../media/image485.png"/><Relationship Id="rId90" Type="http://schemas.openxmlformats.org/officeDocument/2006/relationships/image" Target="../media/image432.png"/><Relationship Id="rId165" Type="http://schemas.openxmlformats.org/officeDocument/2006/relationships/image" Target="../media/image506.png"/><Relationship Id="rId186" Type="http://schemas.openxmlformats.org/officeDocument/2006/relationships/image" Target="../media/image525.png"/><Relationship Id="rId27" Type="http://schemas.openxmlformats.org/officeDocument/2006/relationships/image" Target="../media/image369.png"/><Relationship Id="rId48" Type="http://schemas.openxmlformats.org/officeDocument/2006/relationships/image" Target="../media/image390.png"/><Relationship Id="rId69" Type="http://schemas.openxmlformats.org/officeDocument/2006/relationships/image" Target="../media/image411.png"/><Relationship Id="rId113" Type="http://schemas.openxmlformats.org/officeDocument/2006/relationships/image" Target="../media/image455.png"/><Relationship Id="rId134" Type="http://schemas.openxmlformats.org/officeDocument/2006/relationships/image" Target="../media/image476.png"/><Relationship Id="rId80" Type="http://schemas.openxmlformats.org/officeDocument/2006/relationships/image" Target="../media/image422.png"/><Relationship Id="rId155" Type="http://schemas.openxmlformats.org/officeDocument/2006/relationships/image" Target="../media/image496.png"/><Relationship Id="rId176" Type="http://schemas.openxmlformats.org/officeDocument/2006/relationships/image" Target="../media/image515.png"/><Relationship Id="rId17" Type="http://schemas.openxmlformats.org/officeDocument/2006/relationships/image" Target="../media/image360.png"/><Relationship Id="rId38" Type="http://schemas.openxmlformats.org/officeDocument/2006/relationships/image" Target="../media/image380.png"/><Relationship Id="rId59" Type="http://schemas.openxmlformats.org/officeDocument/2006/relationships/image" Target="../media/image401.png"/><Relationship Id="rId103" Type="http://schemas.openxmlformats.org/officeDocument/2006/relationships/image" Target="../media/image445.png"/><Relationship Id="rId124" Type="http://schemas.openxmlformats.org/officeDocument/2006/relationships/image" Target="../media/image466.png"/><Relationship Id="rId70" Type="http://schemas.openxmlformats.org/officeDocument/2006/relationships/image" Target="../media/image412.png"/><Relationship Id="rId91" Type="http://schemas.openxmlformats.org/officeDocument/2006/relationships/image" Target="../media/image433.png"/><Relationship Id="rId145" Type="http://schemas.openxmlformats.org/officeDocument/2006/relationships/image" Target="../media/image486.png"/><Relationship Id="rId166" Type="http://schemas.openxmlformats.org/officeDocument/2006/relationships/image" Target="../media/image507.png"/><Relationship Id="rId187" Type="http://schemas.openxmlformats.org/officeDocument/2006/relationships/image" Target="../media/image526.png"/><Relationship Id="rId1" Type="http://schemas.openxmlformats.org/officeDocument/2006/relationships/slideLayout" Target="../slideLayouts/slideLayout3.xml"/><Relationship Id="rId28" Type="http://schemas.openxmlformats.org/officeDocument/2006/relationships/image" Target="../media/image370.png"/><Relationship Id="rId49" Type="http://schemas.openxmlformats.org/officeDocument/2006/relationships/image" Target="../media/image391.png"/><Relationship Id="rId114" Type="http://schemas.openxmlformats.org/officeDocument/2006/relationships/image" Target="../media/image456.png"/><Relationship Id="rId60" Type="http://schemas.openxmlformats.org/officeDocument/2006/relationships/image" Target="../media/image402.png"/><Relationship Id="rId81" Type="http://schemas.openxmlformats.org/officeDocument/2006/relationships/image" Target="../media/image423.png"/><Relationship Id="rId135" Type="http://schemas.openxmlformats.org/officeDocument/2006/relationships/image" Target="../media/image229.png"/><Relationship Id="rId156" Type="http://schemas.openxmlformats.org/officeDocument/2006/relationships/image" Target="../media/image497.png"/><Relationship Id="rId177" Type="http://schemas.openxmlformats.org/officeDocument/2006/relationships/image" Target="../media/image516.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42.png"/><Relationship Id="rId18" Type="http://schemas.openxmlformats.org/officeDocument/2006/relationships/image" Target="../media/image547.png"/><Relationship Id="rId26" Type="http://schemas.openxmlformats.org/officeDocument/2006/relationships/image" Target="../media/image555.png"/><Relationship Id="rId39" Type="http://schemas.openxmlformats.org/officeDocument/2006/relationships/image" Target="../media/image567.png"/><Relationship Id="rId21" Type="http://schemas.openxmlformats.org/officeDocument/2006/relationships/image" Target="../media/image550.png"/><Relationship Id="rId34" Type="http://schemas.openxmlformats.org/officeDocument/2006/relationships/image" Target="../media/image562.png"/><Relationship Id="rId42" Type="http://schemas.openxmlformats.org/officeDocument/2006/relationships/image" Target="../media/image569.png"/><Relationship Id="rId47" Type="http://schemas.openxmlformats.org/officeDocument/2006/relationships/image" Target="../media/image216.png"/><Relationship Id="rId50" Type="http://schemas.openxmlformats.org/officeDocument/2006/relationships/image" Target="../media/image574.png"/><Relationship Id="rId55" Type="http://schemas.openxmlformats.org/officeDocument/2006/relationships/image" Target="../media/image579.png"/><Relationship Id="rId7" Type="http://schemas.openxmlformats.org/officeDocument/2006/relationships/image" Target="../media/image536.png"/><Relationship Id="rId2" Type="http://schemas.openxmlformats.org/officeDocument/2006/relationships/notesSlide" Target="../notesSlides/notesSlide29.xml"/><Relationship Id="rId16" Type="http://schemas.openxmlformats.org/officeDocument/2006/relationships/image" Target="../media/image545.png"/><Relationship Id="rId29" Type="http://schemas.openxmlformats.org/officeDocument/2006/relationships/image" Target="../media/image449.png"/><Relationship Id="rId11" Type="http://schemas.openxmlformats.org/officeDocument/2006/relationships/image" Target="../media/image540.png"/><Relationship Id="rId24" Type="http://schemas.openxmlformats.org/officeDocument/2006/relationships/image" Target="../media/image553.png"/><Relationship Id="rId32" Type="http://schemas.openxmlformats.org/officeDocument/2006/relationships/image" Target="../media/image560.png"/><Relationship Id="rId37" Type="http://schemas.openxmlformats.org/officeDocument/2006/relationships/image" Target="../media/image565.png"/><Relationship Id="rId40" Type="http://schemas.openxmlformats.org/officeDocument/2006/relationships/image" Target="../media/image484.png"/><Relationship Id="rId45" Type="http://schemas.openxmlformats.org/officeDocument/2006/relationships/image" Target="../media/image371.png"/><Relationship Id="rId53" Type="http://schemas.openxmlformats.org/officeDocument/2006/relationships/image" Target="../media/image577.png"/><Relationship Id="rId5" Type="http://schemas.openxmlformats.org/officeDocument/2006/relationships/image" Target="../media/image534.png"/><Relationship Id="rId19" Type="http://schemas.openxmlformats.org/officeDocument/2006/relationships/image" Target="../media/image548.png"/><Relationship Id="rId4" Type="http://schemas.openxmlformats.org/officeDocument/2006/relationships/image" Target="../media/image533.png"/><Relationship Id="rId9" Type="http://schemas.openxmlformats.org/officeDocument/2006/relationships/image" Target="../media/image538.png"/><Relationship Id="rId14" Type="http://schemas.openxmlformats.org/officeDocument/2006/relationships/image" Target="../media/image543.png"/><Relationship Id="rId22" Type="http://schemas.openxmlformats.org/officeDocument/2006/relationships/image" Target="../media/image551.png"/><Relationship Id="rId27" Type="http://schemas.openxmlformats.org/officeDocument/2006/relationships/image" Target="../media/image556.png"/><Relationship Id="rId30" Type="http://schemas.openxmlformats.org/officeDocument/2006/relationships/image" Target="../media/image558.png"/><Relationship Id="rId35" Type="http://schemas.openxmlformats.org/officeDocument/2006/relationships/image" Target="../media/image563.png"/><Relationship Id="rId43" Type="http://schemas.openxmlformats.org/officeDocument/2006/relationships/image" Target="../media/image570.png"/><Relationship Id="rId48" Type="http://schemas.openxmlformats.org/officeDocument/2006/relationships/image" Target="../media/image572.png"/><Relationship Id="rId56" Type="http://schemas.openxmlformats.org/officeDocument/2006/relationships/image" Target="../media/image580.png"/><Relationship Id="rId8" Type="http://schemas.openxmlformats.org/officeDocument/2006/relationships/image" Target="../media/image537.png"/><Relationship Id="rId51" Type="http://schemas.openxmlformats.org/officeDocument/2006/relationships/image" Target="../media/image575.png"/><Relationship Id="rId3" Type="http://schemas.openxmlformats.org/officeDocument/2006/relationships/image" Target="../media/image532.png"/><Relationship Id="rId12" Type="http://schemas.openxmlformats.org/officeDocument/2006/relationships/image" Target="../media/image541.png"/><Relationship Id="rId17" Type="http://schemas.openxmlformats.org/officeDocument/2006/relationships/image" Target="../media/image546.png"/><Relationship Id="rId25" Type="http://schemas.openxmlformats.org/officeDocument/2006/relationships/image" Target="../media/image554.png"/><Relationship Id="rId33" Type="http://schemas.openxmlformats.org/officeDocument/2006/relationships/image" Target="../media/image561.png"/><Relationship Id="rId38" Type="http://schemas.openxmlformats.org/officeDocument/2006/relationships/image" Target="../media/image566.png"/><Relationship Id="rId46" Type="http://schemas.openxmlformats.org/officeDocument/2006/relationships/image" Target="../media/image571.png"/><Relationship Id="rId20" Type="http://schemas.openxmlformats.org/officeDocument/2006/relationships/image" Target="../media/image549.png"/><Relationship Id="rId41" Type="http://schemas.openxmlformats.org/officeDocument/2006/relationships/image" Target="../media/image568.png"/><Relationship Id="rId54" Type="http://schemas.openxmlformats.org/officeDocument/2006/relationships/image" Target="../media/image578.png"/><Relationship Id="rId1" Type="http://schemas.openxmlformats.org/officeDocument/2006/relationships/slideLayout" Target="../slideLayouts/slideLayout2.xml"/><Relationship Id="rId6" Type="http://schemas.openxmlformats.org/officeDocument/2006/relationships/image" Target="../media/image535.png"/><Relationship Id="rId15" Type="http://schemas.openxmlformats.org/officeDocument/2006/relationships/image" Target="../media/image544.png"/><Relationship Id="rId23" Type="http://schemas.openxmlformats.org/officeDocument/2006/relationships/image" Target="../media/image552.png"/><Relationship Id="rId28" Type="http://schemas.openxmlformats.org/officeDocument/2006/relationships/image" Target="../media/image557.png"/><Relationship Id="rId36" Type="http://schemas.openxmlformats.org/officeDocument/2006/relationships/image" Target="../media/image564.png"/><Relationship Id="rId49" Type="http://schemas.openxmlformats.org/officeDocument/2006/relationships/image" Target="../media/image573.png"/><Relationship Id="rId57" Type="http://schemas.openxmlformats.org/officeDocument/2006/relationships/image" Target="../media/image581.png"/><Relationship Id="rId10" Type="http://schemas.openxmlformats.org/officeDocument/2006/relationships/image" Target="../media/image539.png"/><Relationship Id="rId31" Type="http://schemas.openxmlformats.org/officeDocument/2006/relationships/image" Target="../media/image559.png"/><Relationship Id="rId44" Type="http://schemas.openxmlformats.org/officeDocument/2006/relationships/image" Target="../media/image494.png"/><Relationship Id="rId52" Type="http://schemas.openxmlformats.org/officeDocument/2006/relationships/image" Target="../media/image5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2.png"/></Relationships>
</file>

<file path=ppt/slides/_rels/slide31.xml.rels><?xml version="1.0" encoding="UTF-8" standalone="yes"?>
<Relationships xmlns="http://schemas.openxmlformats.org/package/2006/relationships"><Relationship Id="rId26" Type="http://schemas.openxmlformats.org/officeDocument/2006/relationships/image" Target="../media/image605.png"/><Relationship Id="rId21" Type="http://schemas.openxmlformats.org/officeDocument/2006/relationships/image" Target="../media/image600.png"/><Relationship Id="rId42" Type="http://schemas.openxmlformats.org/officeDocument/2006/relationships/image" Target="../media/image621.png"/><Relationship Id="rId47" Type="http://schemas.openxmlformats.org/officeDocument/2006/relationships/image" Target="../media/image626.png"/><Relationship Id="rId63" Type="http://schemas.openxmlformats.org/officeDocument/2006/relationships/image" Target="../media/image641.png"/><Relationship Id="rId68" Type="http://schemas.openxmlformats.org/officeDocument/2006/relationships/image" Target="../media/image646.png"/><Relationship Id="rId84" Type="http://schemas.openxmlformats.org/officeDocument/2006/relationships/image" Target="../media/image659.png"/><Relationship Id="rId89" Type="http://schemas.openxmlformats.org/officeDocument/2006/relationships/image" Target="../media/image664.png"/><Relationship Id="rId112" Type="http://schemas.openxmlformats.org/officeDocument/2006/relationships/image" Target="../media/image686.png"/><Relationship Id="rId16" Type="http://schemas.openxmlformats.org/officeDocument/2006/relationships/image" Target="../media/image595.png"/><Relationship Id="rId107" Type="http://schemas.openxmlformats.org/officeDocument/2006/relationships/image" Target="../media/image681.png"/><Relationship Id="rId11" Type="http://schemas.openxmlformats.org/officeDocument/2006/relationships/image" Target="../media/image590.png"/><Relationship Id="rId32" Type="http://schemas.openxmlformats.org/officeDocument/2006/relationships/image" Target="../media/image611.png"/><Relationship Id="rId37" Type="http://schemas.openxmlformats.org/officeDocument/2006/relationships/image" Target="../media/image616.png"/><Relationship Id="rId53" Type="http://schemas.openxmlformats.org/officeDocument/2006/relationships/image" Target="../media/image632.png"/><Relationship Id="rId58" Type="http://schemas.openxmlformats.org/officeDocument/2006/relationships/image" Target="../media/image637.png"/><Relationship Id="rId74" Type="http://schemas.openxmlformats.org/officeDocument/2006/relationships/image" Target="../media/image652.png"/><Relationship Id="rId79" Type="http://schemas.openxmlformats.org/officeDocument/2006/relationships/image" Target="../media/image360.png"/><Relationship Id="rId102" Type="http://schemas.openxmlformats.org/officeDocument/2006/relationships/image" Target="../media/image676.png"/><Relationship Id="rId5" Type="http://schemas.openxmlformats.org/officeDocument/2006/relationships/image" Target="../media/image585.png"/><Relationship Id="rId90" Type="http://schemas.openxmlformats.org/officeDocument/2006/relationships/image" Target="../media/image665.png"/><Relationship Id="rId95" Type="http://schemas.openxmlformats.org/officeDocument/2006/relationships/image" Target="../media/image669.png"/><Relationship Id="rId22" Type="http://schemas.openxmlformats.org/officeDocument/2006/relationships/image" Target="../media/image601.png"/><Relationship Id="rId27" Type="http://schemas.openxmlformats.org/officeDocument/2006/relationships/image" Target="../media/image606.png"/><Relationship Id="rId43" Type="http://schemas.openxmlformats.org/officeDocument/2006/relationships/image" Target="../media/image622.png"/><Relationship Id="rId48" Type="http://schemas.openxmlformats.org/officeDocument/2006/relationships/image" Target="../media/image627.png"/><Relationship Id="rId64" Type="http://schemas.openxmlformats.org/officeDocument/2006/relationships/image" Target="../media/image642.png"/><Relationship Id="rId69" Type="http://schemas.openxmlformats.org/officeDocument/2006/relationships/image" Target="../media/image647.png"/><Relationship Id="rId80" Type="http://schemas.openxmlformats.org/officeDocument/2006/relationships/image" Target="../media/image415.png"/><Relationship Id="rId85" Type="http://schemas.openxmlformats.org/officeDocument/2006/relationships/image" Target="../media/image660.png"/><Relationship Id="rId12" Type="http://schemas.openxmlformats.org/officeDocument/2006/relationships/image" Target="../media/image591.png"/><Relationship Id="rId17" Type="http://schemas.openxmlformats.org/officeDocument/2006/relationships/image" Target="../media/image596.png"/><Relationship Id="rId33" Type="http://schemas.openxmlformats.org/officeDocument/2006/relationships/image" Target="../media/image612.png"/><Relationship Id="rId38" Type="http://schemas.openxmlformats.org/officeDocument/2006/relationships/image" Target="../media/image617.png"/><Relationship Id="rId59" Type="http://schemas.openxmlformats.org/officeDocument/2006/relationships/image" Target="../media/image638.png"/><Relationship Id="rId103" Type="http://schemas.openxmlformats.org/officeDocument/2006/relationships/image" Target="../media/image677.png"/><Relationship Id="rId108" Type="http://schemas.openxmlformats.org/officeDocument/2006/relationships/image" Target="../media/image682.png"/><Relationship Id="rId54" Type="http://schemas.openxmlformats.org/officeDocument/2006/relationships/image" Target="../media/image633.png"/><Relationship Id="rId70" Type="http://schemas.openxmlformats.org/officeDocument/2006/relationships/image" Target="../media/image648.png"/><Relationship Id="rId75" Type="http://schemas.openxmlformats.org/officeDocument/2006/relationships/image" Target="../media/image653.png"/><Relationship Id="rId91" Type="http://schemas.openxmlformats.org/officeDocument/2006/relationships/image" Target="../media/image666.png"/><Relationship Id="rId96" Type="http://schemas.openxmlformats.org/officeDocument/2006/relationships/image" Target="../media/image670.png"/><Relationship Id="rId1" Type="http://schemas.openxmlformats.org/officeDocument/2006/relationships/slideLayout" Target="../slideLayouts/slideLayout3.xml"/><Relationship Id="rId6" Type="http://schemas.openxmlformats.org/officeDocument/2006/relationships/image" Target="../media/image586.png"/><Relationship Id="rId15" Type="http://schemas.openxmlformats.org/officeDocument/2006/relationships/image" Target="../media/image594.png"/><Relationship Id="rId23" Type="http://schemas.openxmlformats.org/officeDocument/2006/relationships/image" Target="../media/image602.png"/><Relationship Id="rId28" Type="http://schemas.openxmlformats.org/officeDocument/2006/relationships/image" Target="../media/image607.png"/><Relationship Id="rId36" Type="http://schemas.openxmlformats.org/officeDocument/2006/relationships/image" Target="../media/image615.png"/><Relationship Id="rId49" Type="http://schemas.openxmlformats.org/officeDocument/2006/relationships/image" Target="../media/image628.png"/><Relationship Id="rId57" Type="http://schemas.openxmlformats.org/officeDocument/2006/relationships/image" Target="../media/image636.png"/><Relationship Id="rId106" Type="http://schemas.openxmlformats.org/officeDocument/2006/relationships/image" Target="../media/image680.png"/><Relationship Id="rId10" Type="http://schemas.openxmlformats.org/officeDocument/2006/relationships/image" Target="../media/image198.png"/><Relationship Id="rId31" Type="http://schemas.openxmlformats.org/officeDocument/2006/relationships/image" Target="../media/image610.png"/><Relationship Id="rId44" Type="http://schemas.openxmlformats.org/officeDocument/2006/relationships/image" Target="../media/image623.png"/><Relationship Id="rId52" Type="http://schemas.openxmlformats.org/officeDocument/2006/relationships/image" Target="../media/image631.png"/><Relationship Id="rId60" Type="http://schemas.openxmlformats.org/officeDocument/2006/relationships/image" Target="../media/image639.png"/><Relationship Id="rId65" Type="http://schemas.openxmlformats.org/officeDocument/2006/relationships/image" Target="../media/image643.png"/><Relationship Id="rId73" Type="http://schemas.openxmlformats.org/officeDocument/2006/relationships/image" Target="../media/image651.png"/><Relationship Id="rId78" Type="http://schemas.openxmlformats.org/officeDocument/2006/relationships/image" Target="../media/image656.png"/><Relationship Id="rId81" Type="http://schemas.openxmlformats.org/officeDocument/2006/relationships/image" Target="../media/image511.png"/><Relationship Id="rId86" Type="http://schemas.openxmlformats.org/officeDocument/2006/relationships/image" Target="../media/image661.png"/><Relationship Id="rId94" Type="http://schemas.openxmlformats.org/officeDocument/2006/relationships/image" Target="../media/image668.png"/><Relationship Id="rId99" Type="http://schemas.openxmlformats.org/officeDocument/2006/relationships/image" Target="../media/image673.png"/><Relationship Id="rId101" Type="http://schemas.openxmlformats.org/officeDocument/2006/relationships/image" Target="../media/image675.png"/><Relationship Id="rId4" Type="http://schemas.openxmlformats.org/officeDocument/2006/relationships/image" Target="../media/image584.png"/><Relationship Id="rId9" Type="http://schemas.openxmlformats.org/officeDocument/2006/relationships/image" Target="../media/image589.png"/><Relationship Id="rId13" Type="http://schemas.openxmlformats.org/officeDocument/2006/relationships/image" Target="../media/image592.png"/><Relationship Id="rId18" Type="http://schemas.openxmlformats.org/officeDocument/2006/relationships/image" Target="../media/image597.png"/><Relationship Id="rId39" Type="http://schemas.openxmlformats.org/officeDocument/2006/relationships/image" Target="../media/image618.png"/><Relationship Id="rId109" Type="http://schemas.openxmlformats.org/officeDocument/2006/relationships/image" Target="../media/image683.png"/><Relationship Id="rId34" Type="http://schemas.openxmlformats.org/officeDocument/2006/relationships/image" Target="../media/image613.png"/><Relationship Id="rId50" Type="http://schemas.openxmlformats.org/officeDocument/2006/relationships/image" Target="../media/image629.png"/><Relationship Id="rId55" Type="http://schemas.openxmlformats.org/officeDocument/2006/relationships/image" Target="../media/image634.png"/><Relationship Id="rId76" Type="http://schemas.openxmlformats.org/officeDocument/2006/relationships/image" Target="../media/image654.png"/><Relationship Id="rId97" Type="http://schemas.openxmlformats.org/officeDocument/2006/relationships/image" Target="../media/image671.png"/><Relationship Id="rId104" Type="http://schemas.openxmlformats.org/officeDocument/2006/relationships/image" Target="../media/image678.png"/><Relationship Id="rId7" Type="http://schemas.openxmlformats.org/officeDocument/2006/relationships/image" Target="../media/image587.png"/><Relationship Id="rId71" Type="http://schemas.openxmlformats.org/officeDocument/2006/relationships/image" Target="../media/image649.png"/><Relationship Id="rId92" Type="http://schemas.openxmlformats.org/officeDocument/2006/relationships/image" Target="../media/image667.png"/><Relationship Id="rId2" Type="http://schemas.openxmlformats.org/officeDocument/2006/relationships/notesSlide" Target="../notesSlides/notesSlide31.xml"/><Relationship Id="rId29" Type="http://schemas.openxmlformats.org/officeDocument/2006/relationships/image" Target="../media/image608.png"/><Relationship Id="rId24" Type="http://schemas.openxmlformats.org/officeDocument/2006/relationships/image" Target="../media/image603.png"/><Relationship Id="rId40" Type="http://schemas.openxmlformats.org/officeDocument/2006/relationships/image" Target="../media/image619.png"/><Relationship Id="rId45" Type="http://schemas.openxmlformats.org/officeDocument/2006/relationships/image" Target="../media/image624.png"/><Relationship Id="rId66" Type="http://schemas.openxmlformats.org/officeDocument/2006/relationships/image" Target="../media/image644.png"/><Relationship Id="rId87" Type="http://schemas.openxmlformats.org/officeDocument/2006/relationships/image" Target="../media/image662.png"/><Relationship Id="rId110" Type="http://schemas.openxmlformats.org/officeDocument/2006/relationships/image" Target="../media/image684.png"/><Relationship Id="rId61" Type="http://schemas.openxmlformats.org/officeDocument/2006/relationships/image" Target="../media/image640.png"/><Relationship Id="rId82" Type="http://schemas.openxmlformats.org/officeDocument/2006/relationships/image" Target="../media/image657.png"/><Relationship Id="rId19" Type="http://schemas.openxmlformats.org/officeDocument/2006/relationships/image" Target="../media/image598.png"/><Relationship Id="rId14" Type="http://schemas.openxmlformats.org/officeDocument/2006/relationships/image" Target="../media/image593.png"/><Relationship Id="rId30" Type="http://schemas.openxmlformats.org/officeDocument/2006/relationships/image" Target="../media/image609.png"/><Relationship Id="rId35" Type="http://schemas.openxmlformats.org/officeDocument/2006/relationships/image" Target="../media/image614.png"/><Relationship Id="rId56" Type="http://schemas.openxmlformats.org/officeDocument/2006/relationships/image" Target="../media/image635.png"/><Relationship Id="rId77" Type="http://schemas.openxmlformats.org/officeDocument/2006/relationships/image" Target="../media/image655.png"/><Relationship Id="rId100" Type="http://schemas.openxmlformats.org/officeDocument/2006/relationships/image" Target="../media/image674.png"/><Relationship Id="rId105" Type="http://schemas.openxmlformats.org/officeDocument/2006/relationships/image" Target="../media/image679.png"/><Relationship Id="rId8" Type="http://schemas.openxmlformats.org/officeDocument/2006/relationships/image" Target="../media/image588.png"/><Relationship Id="rId51" Type="http://schemas.openxmlformats.org/officeDocument/2006/relationships/image" Target="../media/image630.png"/><Relationship Id="rId72" Type="http://schemas.openxmlformats.org/officeDocument/2006/relationships/image" Target="../media/image650.png"/><Relationship Id="rId93" Type="http://schemas.openxmlformats.org/officeDocument/2006/relationships/image" Target="../media/image281.png"/><Relationship Id="rId98" Type="http://schemas.openxmlformats.org/officeDocument/2006/relationships/image" Target="../media/image672.png"/><Relationship Id="rId3" Type="http://schemas.openxmlformats.org/officeDocument/2006/relationships/image" Target="../media/image583.png"/><Relationship Id="rId25" Type="http://schemas.openxmlformats.org/officeDocument/2006/relationships/image" Target="../media/image604.png"/><Relationship Id="rId46" Type="http://schemas.openxmlformats.org/officeDocument/2006/relationships/image" Target="../media/image625.png"/><Relationship Id="rId67" Type="http://schemas.openxmlformats.org/officeDocument/2006/relationships/image" Target="../media/image645.png"/><Relationship Id="rId20" Type="http://schemas.openxmlformats.org/officeDocument/2006/relationships/image" Target="../media/image599.png"/><Relationship Id="rId41" Type="http://schemas.openxmlformats.org/officeDocument/2006/relationships/image" Target="../media/image620.png"/><Relationship Id="rId62" Type="http://schemas.openxmlformats.org/officeDocument/2006/relationships/image" Target="../media/image285.png"/><Relationship Id="rId83" Type="http://schemas.openxmlformats.org/officeDocument/2006/relationships/image" Target="../media/image658.png"/><Relationship Id="rId88" Type="http://schemas.openxmlformats.org/officeDocument/2006/relationships/image" Target="../media/image663.png"/><Relationship Id="rId111" Type="http://schemas.openxmlformats.org/officeDocument/2006/relationships/image" Target="../media/image68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89.png"/><Relationship Id="rId4" Type="http://schemas.openxmlformats.org/officeDocument/2006/relationships/image" Target="../media/image688.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9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9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92.png"/><Relationship Id="rId5" Type="http://schemas.openxmlformats.org/officeDocument/2006/relationships/hyperlink" Target="https://www.cncf.io/blog/" TargetMode="External"/><Relationship Id="rId10" Type="http://schemas.openxmlformats.org/officeDocument/2006/relationships/image" Target="../media/image691.png"/><Relationship Id="rId4" Type="http://schemas.openxmlformats.org/officeDocument/2006/relationships/hyperlink" Target="https://www.cncf.io/community/recorded-events/" TargetMode="External"/><Relationship Id="rId9" Type="http://schemas.openxmlformats.org/officeDocument/2006/relationships/image" Target="../media/image690.png"/><Relationship Id="rId14" Type="http://schemas.openxmlformats.org/officeDocument/2006/relationships/image" Target="../media/image695.png"/></Relationships>
</file>

<file path=ppt/slides/_rels/slide35.xml.rels><?xml version="1.0" encoding="UTF-8" standalone="yes"?>
<Relationships xmlns="http://schemas.openxmlformats.org/package/2006/relationships"><Relationship Id="rId8" Type="http://schemas.openxmlformats.org/officeDocument/2006/relationships/image" Target="../media/image698.png"/><Relationship Id="rId3" Type="http://schemas.openxmlformats.org/officeDocument/2006/relationships/hyperlink" Target="https://www.cncf.io/people/ambassadors/" TargetMode="External"/><Relationship Id="rId7" Type="http://schemas.openxmlformats.org/officeDocument/2006/relationships/image" Target="../media/image69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96.png"/><Relationship Id="rId5" Type="http://schemas.openxmlformats.org/officeDocument/2006/relationships/hyperlink" Target="https://www.linuxfoundation.org/membership/" TargetMode="External"/><Relationship Id="rId10" Type="http://schemas.openxmlformats.org/officeDocument/2006/relationships/image" Target="../media/image690.png"/><Relationship Id="rId4" Type="http://schemas.openxmlformats.org/officeDocument/2006/relationships/hyperlink" Target="https://kubernetes.io/partners/" TargetMode="External"/><Relationship Id="rId9" Type="http://schemas.openxmlformats.org/officeDocument/2006/relationships/image" Target="../media/image699.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0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01.png"/><Relationship Id="rId17" Type="http://schemas.openxmlformats.org/officeDocument/2006/relationships/image" Target="../media/image706.png"/><Relationship Id="rId2" Type="http://schemas.openxmlformats.org/officeDocument/2006/relationships/notesSlide" Target="../notesSlides/notesSlide36.xml"/><Relationship Id="rId16" Type="http://schemas.openxmlformats.org/officeDocument/2006/relationships/image" Target="../media/image705.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70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0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0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08.png"/><Relationship Id="rId3" Type="http://schemas.openxmlformats.org/officeDocument/2006/relationships/hyperlink" Target="https://www.cncf.io/people/governing-board/" TargetMode="External"/><Relationship Id="rId7" Type="http://schemas.openxmlformats.org/officeDocument/2006/relationships/image" Target="../media/image7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09.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10.png"/></Relationships>
</file>

<file path=ppt/slides/_rels/slide41.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12.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713.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19.png"/><Relationship Id="rId13" Type="http://schemas.openxmlformats.org/officeDocument/2006/relationships/image" Target="../media/image724.png"/><Relationship Id="rId3" Type="http://schemas.openxmlformats.org/officeDocument/2006/relationships/image" Target="../media/image714.png"/><Relationship Id="rId7" Type="http://schemas.openxmlformats.org/officeDocument/2006/relationships/image" Target="../media/image718.png"/><Relationship Id="rId12" Type="http://schemas.openxmlformats.org/officeDocument/2006/relationships/image" Target="../media/image7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17.png"/><Relationship Id="rId11" Type="http://schemas.openxmlformats.org/officeDocument/2006/relationships/image" Target="../media/image722.png"/><Relationship Id="rId5" Type="http://schemas.openxmlformats.org/officeDocument/2006/relationships/image" Target="../media/image716.jpg"/><Relationship Id="rId10" Type="http://schemas.openxmlformats.org/officeDocument/2006/relationships/image" Target="../media/image721.png"/><Relationship Id="rId4" Type="http://schemas.openxmlformats.org/officeDocument/2006/relationships/image" Target="../media/image715.png"/><Relationship Id="rId9" Type="http://schemas.openxmlformats.org/officeDocument/2006/relationships/image" Target="../media/image720.png"/></Relationships>
</file>

<file path=ppt/slides/_rels/slide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128" Type="http://schemas.openxmlformats.org/officeDocument/2006/relationships/image" Target="../media/image181.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27" Type="http://schemas.openxmlformats.org/officeDocument/2006/relationships/image" Target="../media/image180.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36" name="Google Shape;43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37" name="Google Shape;43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38" name="Google Shape;43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35671" y="1259821"/>
            <a:ext cx="777240" cy="466344"/>
          </a:xfrm>
          <a:prstGeom prst="rect">
            <a:avLst/>
          </a:prstGeom>
          <a:noFill/>
          <a:ln>
            <a:noFill/>
          </a:ln>
        </p:spPr>
      </p:pic>
      <p:pic>
        <p:nvPicPr>
          <p:cNvPr id="439" name="Google Shape;43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75476" y="1254964"/>
            <a:ext cx="777240" cy="476059"/>
          </a:xfrm>
          <a:prstGeom prst="rect">
            <a:avLst/>
          </a:prstGeom>
          <a:noFill/>
          <a:ln>
            <a:noFill/>
          </a:ln>
        </p:spPr>
      </p:pic>
      <p:pic>
        <p:nvPicPr>
          <p:cNvPr id="440" name="Google Shape;44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60680" y="1254964"/>
            <a:ext cx="777240" cy="476059"/>
          </a:xfrm>
          <a:prstGeom prst="rect">
            <a:avLst/>
          </a:prstGeom>
          <a:noFill/>
          <a:ln>
            <a:noFill/>
          </a:ln>
        </p:spPr>
      </p:pic>
      <p:pic>
        <p:nvPicPr>
          <p:cNvPr id="441" name="Google Shape;44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345884" y="1254964"/>
            <a:ext cx="777240" cy="476059"/>
          </a:xfrm>
          <a:prstGeom prst="rect">
            <a:avLst/>
          </a:prstGeom>
          <a:noFill/>
          <a:ln>
            <a:noFill/>
          </a:ln>
        </p:spPr>
      </p:pic>
      <p:pic>
        <p:nvPicPr>
          <p:cNvPr id="442" name="Google Shape;44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31089" y="1201528"/>
            <a:ext cx="777240" cy="582930"/>
          </a:xfrm>
          <a:prstGeom prst="rect">
            <a:avLst/>
          </a:prstGeom>
          <a:noFill/>
          <a:ln>
            <a:noFill/>
          </a:ln>
        </p:spPr>
      </p:pic>
      <p:pic>
        <p:nvPicPr>
          <p:cNvPr id="443" name="Google Shape;44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316293" y="1254964"/>
            <a:ext cx="777240" cy="476059"/>
          </a:xfrm>
          <a:prstGeom prst="rect">
            <a:avLst/>
          </a:prstGeom>
          <a:noFill/>
          <a:ln>
            <a:noFill/>
          </a:ln>
        </p:spPr>
      </p:pic>
      <p:pic>
        <p:nvPicPr>
          <p:cNvPr id="444" name="Google Shape;44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0467" y="1415269"/>
            <a:ext cx="777240" cy="155448"/>
          </a:xfrm>
          <a:prstGeom prst="rect">
            <a:avLst/>
          </a:prstGeom>
          <a:noFill/>
          <a:ln>
            <a:noFill/>
          </a:ln>
        </p:spPr>
      </p:pic>
      <p:pic>
        <p:nvPicPr>
          <p:cNvPr id="445" name="Google Shape;44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020876" y="1151236"/>
            <a:ext cx="594360" cy="683514"/>
          </a:xfrm>
          <a:prstGeom prst="rect">
            <a:avLst/>
          </a:prstGeom>
          <a:noFill/>
          <a:ln>
            <a:noFill/>
          </a:ln>
        </p:spPr>
      </p:pic>
      <p:pic>
        <p:nvPicPr>
          <p:cNvPr id="446" name="Google Shape;44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23200" y="1296702"/>
            <a:ext cx="640080" cy="392582"/>
          </a:xfrm>
          <a:prstGeom prst="rect">
            <a:avLst/>
          </a:prstGeom>
          <a:noFill/>
          <a:ln>
            <a:noFill/>
          </a:ln>
        </p:spPr>
      </p:pic>
      <p:sp>
        <p:nvSpPr>
          <p:cNvPr id="447" name="Google Shape;44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49005" y="2055769"/>
            <a:ext cx="777240" cy="476060"/>
          </a:xfrm>
          <a:prstGeom prst="rect">
            <a:avLst/>
          </a:prstGeom>
          <a:noFill/>
          <a:ln>
            <a:noFill/>
          </a:ln>
        </p:spPr>
      </p:pic>
      <p:pic>
        <p:nvPicPr>
          <p:cNvPr id="449" name="Google Shape;44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373546" y="2055769"/>
            <a:ext cx="777240" cy="476060"/>
          </a:xfrm>
          <a:prstGeom prst="rect">
            <a:avLst/>
          </a:prstGeom>
          <a:noFill/>
          <a:ln>
            <a:noFill/>
          </a:ln>
        </p:spPr>
      </p:pic>
      <p:pic>
        <p:nvPicPr>
          <p:cNvPr id="450" name="Google Shape;45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95864" y="1987017"/>
            <a:ext cx="1005840" cy="613563"/>
          </a:xfrm>
          <a:prstGeom prst="rect">
            <a:avLst/>
          </a:prstGeom>
          <a:noFill/>
          <a:ln>
            <a:noFill/>
          </a:ln>
        </p:spPr>
      </p:pic>
      <p:pic>
        <p:nvPicPr>
          <p:cNvPr id="451" name="Google Shape;45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446782" y="2225790"/>
            <a:ext cx="777240" cy="136017"/>
          </a:xfrm>
          <a:prstGeom prst="rect">
            <a:avLst/>
          </a:prstGeom>
          <a:noFill/>
          <a:ln>
            <a:noFill/>
          </a:ln>
        </p:spPr>
      </p:pic>
      <p:pic>
        <p:nvPicPr>
          <p:cNvPr id="452" name="Google Shape;45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597714" y="2172355"/>
            <a:ext cx="777240" cy="242888"/>
          </a:xfrm>
          <a:prstGeom prst="rect">
            <a:avLst/>
          </a:prstGeom>
          <a:noFill/>
          <a:ln>
            <a:noFill/>
          </a:ln>
        </p:spPr>
      </p:pic>
      <p:pic>
        <p:nvPicPr>
          <p:cNvPr id="453" name="Google Shape;45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371323" y="2211217"/>
            <a:ext cx="777240" cy="165164"/>
          </a:xfrm>
          <a:prstGeom prst="rect">
            <a:avLst/>
          </a:prstGeom>
          <a:noFill/>
          <a:ln>
            <a:noFill/>
          </a:ln>
        </p:spPr>
      </p:pic>
      <p:pic>
        <p:nvPicPr>
          <p:cNvPr id="454" name="Google Shape;45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466596" y="3618448"/>
            <a:ext cx="685800" cy="421277"/>
          </a:xfrm>
          <a:prstGeom prst="rect">
            <a:avLst/>
          </a:prstGeom>
          <a:noFill/>
          <a:ln>
            <a:noFill/>
          </a:ln>
        </p:spPr>
      </p:pic>
      <p:pic>
        <p:nvPicPr>
          <p:cNvPr id="455" name="Google Shape;455;p27"/>
          <p:cNvPicPr preferRelativeResize="0"/>
          <p:nvPr/>
        </p:nvPicPr>
        <p:blipFill>
          <a:blip r:embed="rId19">
            <a:alphaModFix/>
          </a:blip>
          <a:stretch>
            <a:fillRect/>
          </a:stretch>
        </p:blipFill>
        <p:spPr>
          <a:xfrm>
            <a:off x="8239221" y="3737495"/>
            <a:ext cx="594360" cy="271707"/>
          </a:xfrm>
          <a:prstGeom prst="rect">
            <a:avLst/>
          </a:prstGeom>
          <a:noFill/>
          <a:ln>
            <a:noFill/>
          </a:ln>
        </p:spPr>
      </p:pic>
      <p:pic>
        <p:nvPicPr>
          <p:cNvPr id="456" name="Google Shape;456;p27"/>
          <p:cNvPicPr preferRelativeResize="0"/>
          <p:nvPr/>
        </p:nvPicPr>
        <p:blipFill rotWithShape="1">
          <a:blip r:embed="rId20" cstate="print">
            <a:alphaModFix/>
            <a:extLst>
              <a:ext uri="{28A0092B-C50C-407E-A947-70E740481C1C}">
                <a14:useLocalDpi xmlns:a14="http://schemas.microsoft.com/office/drawing/2010/main"/>
              </a:ext>
            </a:extLst>
          </a:blip>
          <a:srcRect l="14394" r="11558"/>
          <a:stretch/>
        </p:blipFill>
        <p:spPr>
          <a:xfrm>
            <a:off x="168131" y="3567458"/>
            <a:ext cx="548640" cy="506437"/>
          </a:xfrm>
          <a:prstGeom prst="rect">
            <a:avLst/>
          </a:prstGeom>
          <a:noFill/>
          <a:ln>
            <a:noFill/>
          </a:ln>
        </p:spPr>
      </p:pic>
      <p:pic>
        <p:nvPicPr>
          <p:cNvPr id="457" name="Google Shape;457;p27"/>
          <p:cNvPicPr preferRelativeResize="0"/>
          <p:nvPr/>
        </p:nvPicPr>
        <p:blipFill rotWithShape="1">
          <a:blip r:embed="rId21" cstate="print">
            <a:alphaModFix/>
            <a:extLst>
              <a:ext uri="{28A0092B-C50C-407E-A947-70E740481C1C}">
                <a14:useLocalDpi xmlns:a14="http://schemas.microsoft.com/office/drawing/2010/main"/>
              </a:ext>
            </a:extLst>
          </a:blip>
          <a:srcRect l="2792" r="5346"/>
          <a:stretch/>
        </p:blipFill>
        <p:spPr>
          <a:xfrm>
            <a:off x="2713789" y="3676964"/>
            <a:ext cx="685800" cy="450669"/>
          </a:xfrm>
          <a:prstGeom prst="rect">
            <a:avLst/>
          </a:prstGeom>
          <a:noFill/>
          <a:ln>
            <a:noFill/>
          </a:ln>
        </p:spPr>
      </p:pic>
      <p:pic>
        <p:nvPicPr>
          <p:cNvPr id="458" name="Google Shape;458;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59" name="Google Shape;45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31449" y="3788145"/>
            <a:ext cx="758950" cy="170381"/>
          </a:xfrm>
          <a:prstGeom prst="rect">
            <a:avLst/>
          </a:prstGeom>
          <a:noFill/>
          <a:ln>
            <a:noFill/>
          </a:ln>
        </p:spPr>
      </p:pic>
      <p:pic>
        <p:nvPicPr>
          <p:cNvPr id="460" name="Google Shape;460;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61" name="Google Shape;46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62" name="Google Shape;46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809207" y="3773908"/>
            <a:ext cx="685800" cy="198882"/>
          </a:xfrm>
          <a:prstGeom prst="rect">
            <a:avLst/>
          </a:prstGeom>
          <a:noFill/>
          <a:ln>
            <a:noFill/>
          </a:ln>
        </p:spPr>
      </p:pic>
      <p:pic>
        <p:nvPicPr>
          <p:cNvPr id="463" name="Google Shape;46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64" name="Google Shape;46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65" name="Google Shape;46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550336" y="3762465"/>
            <a:ext cx="685800" cy="221742"/>
          </a:xfrm>
          <a:prstGeom prst="rect">
            <a:avLst/>
          </a:prstGeom>
          <a:noFill/>
          <a:ln>
            <a:noFill/>
          </a:ln>
        </p:spPr>
      </p:pic>
      <p:pic>
        <p:nvPicPr>
          <p:cNvPr id="466" name="Google Shape;46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67" name="Google Shape;46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68" name="Google Shape;46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479054" y="3760180"/>
            <a:ext cx="685800" cy="226313"/>
          </a:xfrm>
          <a:prstGeom prst="rect">
            <a:avLst/>
          </a:prstGeom>
          <a:noFill/>
          <a:ln>
            <a:noFill/>
          </a:ln>
        </p:spPr>
      </p:pic>
      <p:pic>
        <p:nvPicPr>
          <p:cNvPr id="469" name="Google Shape;46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70" name="Google Shape;47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22255" y="2222159"/>
            <a:ext cx="777225" cy="143279"/>
          </a:xfrm>
          <a:prstGeom prst="rect">
            <a:avLst/>
          </a:prstGeom>
          <a:noFill/>
          <a:ln>
            <a:noFill/>
          </a:ln>
        </p:spPr>
      </p:pic>
      <p:pic>
        <p:nvPicPr>
          <p:cNvPr id="471" name="Google Shape;47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72" name="Google Shape;47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663" y="2158133"/>
            <a:ext cx="685800" cy="283470"/>
          </a:xfrm>
          <a:prstGeom prst="rect">
            <a:avLst/>
          </a:prstGeom>
          <a:noFill/>
          <a:ln>
            <a:noFill/>
          </a:ln>
        </p:spPr>
      </p:pic>
      <p:pic>
        <p:nvPicPr>
          <p:cNvPr id="473" name="Google Shape;47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474" name="Google Shape;474;p27"/>
          <p:cNvPicPr preferRelativeResize="0"/>
          <p:nvPr/>
        </p:nvPicPr>
        <p:blipFill>
          <a:blip r:embed="rId38">
            <a:alphaModFix/>
          </a:blip>
          <a:stretch>
            <a:fillRect/>
          </a:stretch>
        </p:blipFill>
        <p:spPr>
          <a:xfrm>
            <a:off x="901763" y="1953725"/>
            <a:ext cx="548650" cy="680147"/>
          </a:xfrm>
          <a:prstGeom prst="rect">
            <a:avLst/>
          </a:prstGeom>
          <a:noFill/>
          <a:ln>
            <a:noFill/>
          </a:ln>
        </p:spPr>
      </p:pic>
      <p:pic>
        <p:nvPicPr>
          <p:cNvPr id="475" name="Google Shape;47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76" name="Google Shape;47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230759" y="4504457"/>
            <a:ext cx="640076" cy="142134"/>
          </a:xfrm>
          <a:prstGeom prst="rect">
            <a:avLst/>
          </a:prstGeom>
          <a:noFill/>
          <a:ln>
            <a:noFill/>
          </a:ln>
        </p:spPr>
      </p:pic>
      <p:pic>
        <p:nvPicPr>
          <p:cNvPr id="477" name="Google Shape;477;p27"/>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3671244" y="1186218"/>
            <a:ext cx="496267" cy="613550"/>
          </a:xfrm>
          <a:prstGeom prst="rect">
            <a:avLst/>
          </a:prstGeom>
          <a:noFill/>
          <a:ln>
            <a:noFill/>
          </a:ln>
        </p:spPr>
      </p:pic>
      <p:pic>
        <p:nvPicPr>
          <p:cNvPr id="478" name="Google Shape;478;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286254" y="3222273"/>
            <a:ext cx="640100" cy="228434"/>
          </a:xfrm>
          <a:prstGeom prst="rect">
            <a:avLst/>
          </a:prstGeom>
          <a:noFill/>
          <a:ln>
            <a:noFill/>
          </a:ln>
        </p:spPr>
      </p:pic>
      <p:pic>
        <p:nvPicPr>
          <p:cNvPr id="479" name="Google Shape;47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037877" y="4421799"/>
            <a:ext cx="411600" cy="296400"/>
          </a:xfrm>
          <a:prstGeom prst="rect">
            <a:avLst/>
          </a:prstGeom>
          <a:noFill/>
          <a:ln>
            <a:noFill/>
          </a:ln>
        </p:spPr>
      </p:pic>
      <p:pic>
        <p:nvPicPr>
          <p:cNvPr id="480" name="Google Shape;48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16213" y="4695747"/>
            <a:ext cx="411480" cy="390905"/>
          </a:xfrm>
          <a:prstGeom prst="rect">
            <a:avLst/>
          </a:prstGeom>
          <a:noFill/>
          <a:ln>
            <a:noFill/>
          </a:ln>
        </p:spPr>
      </p:pic>
      <p:pic>
        <p:nvPicPr>
          <p:cNvPr id="481" name="Google Shape;48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64788" y="4494236"/>
            <a:ext cx="411479" cy="231926"/>
          </a:xfrm>
          <a:prstGeom prst="rect">
            <a:avLst/>
          </a:prstGeom>
          <a:noFill/>
          <a:ln>
            <a:noFill/>
          </a:ln>
        </p:spPr>
      </p:pic>
      <p:pic>
        <p:nvPicPr>
          <p:cNvPr id="482" name="Google Shape;482;p2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756605" y="4442527"/>
            <a:ext cx="411480" cy="254369"/>
          </a:xfrm>
          <a:prstGeom prst="rect">
            <a:avLst/>
          </a:prstGeom>
          <a:noFill/>
          <a:ln>
            <a:noFill/>
          </a:ln>
        </p:spPr>
      </p:pic>
      <p:pic>
        <p:nvPicPr>
          <p:cNvPr id="483" name="Google Shape;483;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933497" y="4481859"/>
            <a:ext cx="411480" cy="179555"/>
          </a:xfrm>
          <a:prstGeom prst="rect">
            <a:avLst/>
          </a:prstGeom>
          <a:noFill/>
          <a:ln>
            <a:noFill/>
          </a:ln>
        </p:spPr>
      </p:pic>
      <p:pic>
        <p:nvPicPr>
          <p:cNvPr id="484" name="Google Shape;48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94839" y="4412614"/>
            <a:ext cx="411480" cy="314221"/>
          </a:xfrm>
          <a:prstGeom prst="rect">
            <a:avLst/>
          </a:prstGeom>
          <a:noFill/>
          <a:ln>
            <a:noFill/>
          </a:ln>
        </p:spPr>
      </p:pic>
      <p:pic>
        <p:nvPicPr>
          <p:cNvPr id="485" name="Google Shape;48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403372" y="4508191"/>
            <a:ext cx="411480" cy="134666"/>
          </a:xfrm>
          <a:prstGeom prst="rect">
            <a:avLst/>
          </a:prstGeom>
          <a:noFill/>
          <a:ln>
            <a:noFill/>
          </a:ln>
        </p:spPr>
      </p:pic>
      <p:pic>
        <p:nvPicPr>
          <p:cNvPr id="486" name="Google Shape;486;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873321" y="4508706"/>
            <a:ext cx="411480" cy="187036"/>
          </a:xfrm>
          <a:prstGeom prst="rect">
            <a:avLst/>
          </a:prstGeom>
          <a:noFill/>
          <a:ln>
            <a:noFill/>
          </a:ln>
        </p:spPr>
      </p:pic>
      <p:pic>
        <p:nvPicPr>
          <p:cNvPr id="487" name="Google Shape;487;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2892" y="4503887"/>
            <a:ext cx="411480" cy="131674"/>
          </a:xfrm>
          <a:prstGeom prst="rect">
            <a:avLst/>
          </a:prstGeom>
          <a:noFill/>
          <a:ln>
            <a:noFill/>
          </a:ln>
        </p:spPr>
      </p:pic>
      <p:pic>
        <p:nvPicPr>
          <p:cNvPr id="488" name="Google Shape;48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879180" y="4498638"/>
            <a:ext cx="411480" cy="142148"/>
          </a:xfrm>
          <a:prstGeom prst="rect">
            <a:avLst/>
          </a:prstGeom>
          <a:noFill/>
          <a:ln>
            <a:noFill/>
          </a:ln>
        </p:spPr>
      </p:pic>
      <p:pic>
        <p:nvPicPr>
          <p:cNvPr id="489" name="Google Shape;48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490" name="Google Shape;49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458189" y="4515827"/>
            <a:ext cx="685800" cy="107769"/>
          </a:xfrm>
          <a:prstGeom prst="rect">
            <a:avLst/>
          </a:prstGeom>
          <a:noFill/>
          <a:ln>
            <a:noFill/>
          </a:ln>
        </p:spPr>
      </p:pic>
      <p:pic>
        <p:nvPicPr>
          <p:cNvPr id="491" name="Google Shape;49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34384" y="4511526"/>
            <a:ext cx="758950" cy="116372"/>
          </a:xfrm>
          <a:prstGeom prst="rect">
            <a:avLst/>
          </a:prstGeom>
          <a:noFill/>
          <a:ln>
            <a:noFill/>
          </a:ln>
        </p:spPr>
      </p:pic>
      <p:pic>
        <p:nvPicPr>
          <p:cNvPr id="492" name="Google Shape;49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386331" y="4486227"/>
            <a:ext cx="758950" cy="166970"/>
          </a:xfrm>
          <a:prstGeom prst="rect">
            <a:avLst/>
          </a:prstGeom>
          <a:noFill/>
          <a:ln>
            <a:noFill/>
          </a:ln>
        </p:spPr>
      </p:pic>
      <p:pic>
        <p:nvPicPr>
          <p:cNvPr id="493" name="Google Shape;49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89214" y="4499607"/>
            <a:ext cx="457200" cy="140210"/>
          </a:xfrm>
          <a:prstGeom prst="rect">
            <a:avLst/>
          </a:prstGeom>
          <a:noFill/>
          <a:ln>
            <a:noFill/>
          </a:ln>
        </p:spPr>
      </p:pic>
      <p:pic>
        <p:nvPicPr>
          <p:cNvPr id="494" name="Google Shape;49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69813" y="4756175"/>
            <a:ext cx="548650" cy="245065"/>
          </a:xfrm>
          <a:prstGeom prst="rect">
            <a:avLst/>
          </a:prstGeom>
          <a:noFill/>
          <a:ln>
            <a:noFill/>
          </a:ln>
        </p:spPr>
      </p:pic>
      <p:pic>
        <p:nvPicPr>
          <p:cNvPr id="495" name="Google Shape;49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45268" y="4485594"/>
            <a:ext cx="548650" cy="168243"/>
          </a:xfrm>
          <a:prstGeom prst="rect">
            <a:avLst/>
          </a:prstGeom>
          <a:noFill/>
          <a:ln>
            <a:noFill/>
          </a:ln>
        </p:spPr>
      </p:pic>
    </p:spTree>
    <p:extLst>
      <p:ext uri="{BB962C8B-B14F-4D97-AF65-F5344CB8AC3E}">
        <p14:creationId xmlns:p14="http://schemas.microsoft.com/office/powerpoint/2010/main" val="31415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08" name="Google Shape;508;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9" name="Google Shape;509;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10" name="Google Shape;510;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银牌会员</a:t>
            </a:r>
            <a:endParaRPr sz="1000" b="1" i="0" u="none" strike="noStrike" cap="none" dirty="0">
              <a:solidFill>
                <a:srgbClr val="3F4749"/>
              </a:solidFill>
              <a:latin typeface="Century Gothic"/>
              <a:ea typeface="Century Gothic"/>
              <a:cs typeface="Century Gothic"/>
              <a:sym typeface="Century Gothic"/>
            </a:endParaRPr>
          </a:p>
        </p:txBody>
      </p:sp>
      <p:sp>
        <p:nvSpPr>
          <p:cNvPr id="511" name="Google Shape;511;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93274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7" y="3050423"/>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6"/>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502877"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17343" y="3387453"/>
            <a:ext cx="751186" cy="460727"/>
          </a:xfrm>
          <a:prstGeom prst="rect">
            <a:avLst/>
          </a:prstGeom>
        </p:spPr>
      </p:pic>
      <p:pic>
        <p:nvPicPr>
          <p:cNvPr id="81" name="Google Shape;1116;p101"/>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alphaModFix/>
          </a:blip>
          <a:stretch>
            <a:fillRect/>
          </a:stretch>
        </p:blipFill>
        <p:spPr>
          <a:xfrm>
            <a:off x="7829884" y="1771229"/>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116332"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4553852" y="432668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32861" y="153632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823642"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3"/>
            <a:ext cx="4114800" cy="246221"/>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t>白金会员</a:t>
            </a:r>
            <a:endParaRPr lang="en-US" sz="1000" b="1" dirty="0"/>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3"/>
            <a:ext cx="4114800" cy="246221"/>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t>黃金会员</a:t>
            </a:r>
            <a:endParaRPr lang="en-US" sz="1000" b="1" dirty="0"/>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6"/>
            <a:ext cx="6819960" cy="246221"/>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t>银牌会员</a:t>
            </a:r>
            <a:endParaRPr lang="en-US" sz="1000" b="1" dirty="0"/>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2"/>
            <a:ext cx="1463040" cy="246221"/>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88821" y="2487989"/>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5" y="2834856"/>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676707" y="1351840"/>
            <a:ext cx="1088689" cy="244406"/>
          </a:xfrm>
          <a:prstGeom prst="rect">
            <a:avLst/>
          </a:prstGeom>
          <a:noFill/>
          <a:ln>
            <a:noFill/>
          </a:ln>
        </p:spPr>
      </p:pic>
      <p:pic>
        <p:nvPicPr>
          <p:cNvPr id="59" name="Google Shape;716;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44783" y="1337910"/>
            <a:ext cx="656901" cy="359340"/>
          </a:xfrm>
          <a:prstGeom prst="rect">
            <a:avLst/>
          </a:prstGeom>
          <a:noFill/>
          <a:ln>
            <a:noFill/>
          </a:ln>
        </p:spPr>
      </p:pic>
      <p:pic>
        <p:nvPicPr>
          <p:cNvPr id="70" name="Google Shape;71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27514" y="2608326"/>
            <a:ext cx="663900" cy="123917"/>
          </a:xfrm>
          <a:prstGeom prst="rect">
            <a:avLst/>
          </a:prstGeom>
          <a:noFill/>
          <a:ln>
            <a:noFill/>
          </a:ln>
        </p:spPr>
      </p:pic>
      <p:pic>
        <p:nvPicPr>
          <p:cNvPr id="89" name="Google Shape;763;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08698" y="3551161"/>
            <a:ext cx="594151" cy="201428"/>
          </a:xfrm>
          <a:prstGeom prst="rect">
            <a:avLst/>
          </a:prstGeom>
          <a:noFill/>
          <a:ln>
            <a:noFill/>
          </a:ln>
        </p:spPr>
      </p:pic>
      <p:pic>
        <p:nvPicPr>
          <p:cNvPr id="77" name="Google Shape;836;p5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635718" y="3512277"/>
            <a:ext cx="804650" cy="109970"/>
          </a:xfrm>
          <a:prstGeom prst="rect">
            <a:avLst/>
          </a:prstGeom>
          <a:noFill/>
          <a:ln>
            <a:noFill/>
          </a:ln>
        </p:spPr>
      </p:pic>
      <p:pic>
        <p:nvPicPr>
          <p:cNvPr id="60" name="Google Shape;74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69452" y="3076109"/>
            <a:ext cx="743700" cy="183451"/>
          </a:xfrm>
          <a:prstGeom prst="rect">
            <a:avLst/>
          </a:prstGeom>
          <a:noFill/>
          <a:ln>
            <a:noFill/>
          </a:ln>
        </p:spPr>
      </p:pic>
      <p:pic>
        <p:nvPicPr>
          <p:cNvPr id="86" name="Google Shape;736;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800"/>
          </a:p>
        </p:txBody>
      </p:sp>
      <p:pic>
        <p:nvPicPr>
          <p:cNvPr id="61" name="Google Shape;929;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82581" y="2575800"/>
            <a:ext cx="540775" cy="173048"/>
          </a:xfrm>
          <a:prstGeom prst="rect">
            <a:avLst/>
          </a:prstGeom>
          <a:noFill/>
          <a:ln>
            <a:noFill/>
          </a:ln>
        </p:spPr>
      </p:pic>
      <p:pic>
        <p:nvPicPr>
          <p:cNvPr id="82" name="Google Shape;80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7555" y="1830948"/>
            <a:ext cx="685800" cy="226313"/>
          </a:xfrm>
          <a:prstGeom prst="rect">
            <a:avLst/>
          </a:prstGeom>
          <a:noFill/>
          <a:ln>
            <a:noFill/>
          </a:ln>
        </p:spPr>
      </p:pic>
      <p:pic>
        <p:nvPicPr>
          <p:cNvPr id="94" name="Google Shape;933;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67112" y="1616289"/>
            <a:ext cx="831658" cy="163558"/>
          </a:xfrm>
          <a:prstGeom prst="rect">
            <a:avLst/>
          </a:prstGeom>
          <a:noFill/>
          <a:ln>
            <a:noFill/>
          </a:ln>
        </p:spPr>
      </p:pic>
      <p:pic>
        <p:nvPicPr>
          <p:cNvPr id="97" name="Google Shape;74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55342" y="2950381"/>
            <a:ext cx="548700" cy="309417"/>
          </a:xfrm>
          <a:prstGeom prst="rect">
            <a:avLst/>
          </a:prstGeom>
          <a:noFill/>
          <a:ln>
            <a:noFill/>
          </a:ln>
        </p:spPr>
      </p:pic>
      <p:pic>
        <p:nvPicPr>
          <p:cNvPr id="99" name="Google Shape;820;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7791" y="3090001"/>
            <a:ext cx="471299" cy="165197"/>
          </a:xfrm>
          <a:prstGeom prst="rect">
            <a:avLst/>
          </a:prstGeom>
          <a:noFill/>
          <a:ln>
            <a:noFill/>
          </a:ln>
        </p:spPr>
      </p:pic>
      <p:pic>
        <p:nvPicPr>
          <p:cNvPr id="101" name="Google Shape;8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61078" y="2917846"/>
            <a:ext cx="364500" cy="374486"/>
          </a:xfrm>
          <a:prstGeom prst="rect">
            <a:avLst/>
          </a:prstGeom>
          <a:noFill/>
          <a:ln>
            <a:noFill/>
          </a:ln>
        </p:spPr>
      </p:pic>
      <p:pic>
        <p:nvPicPr>
          <p:cNvPr id="102" name="Google Shape;1098;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47713" y="2593550"/>
            <a:ext cx="842649" cy="122125"/>
          </a:xfrm>
          <a:prstGeom prst="rect">
            <a:avLst/>
          </a:prstGeom>
          <a:noFill/>
          <a:ln>
            <a:noFill/>
          </a:ln>
        </p:spPr>
      </p:pic>
      <p:pic>
        <p:nvPicPr>
          <p:cNvPr id="98" name="Google Shape;83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a:extLst>
              <a:ext uri="{FF2B5EF4-FFF2-40B4-BE49-F238E27FC236}">
                <a16:creationId xmlns:a16="http://schemas.microsoft.com/office/drawing/2014/main" id="{97946A6F-7476-6543-8ADB-E7D2F53C3A8F}"/>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a:extLst>
              <a:ext uri="{FF2B5EF4-FFF2-40B4-BE49-F238E27FC236}">
                <a16:creationId xmlns:a16="http://schemas.microsoft.com/office/drawing/2014/main" id="{5DB4E01B-D47E-4591-9B3A-E8AFB1B830E7}"/>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ln>
        </p:spPr>
      </p:pic>
      <p:pic>
        <p:nvPicPr>
          <p:cNvPr id="108" name="图片 107">
            <a:extLst>
              <a:ext uri="{FF2B5EF4-FFF2-40B4-BE49-F238E27FC236}">
                <a16:creationId xmlns:a16="http://schemas.microsoft.com/office/drawing/2014/main" id="{AE815B27-98B7-480B-8E04-AEC633CCF01F}"/>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5" cstate="print">
            <a:alphaModFix/>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776336" y="4765016"/>
            <a:ext cx="968216" cy="250508"/>
          </a:xfrm>
          <a:prstGeom prst="rect">
            <a:avLst/>
          </a:prstGeom>
        </p:spPr>
      </p:pic>
      <p:pic>
        <p:nvPicPr>
          <p:cNvPr id="112" name="Picture 9">
            <a:extLst>
              <a:ext uri="{FF2B5EF4-FFF2-40B4-BE49-F238E27FC236}">
                <a16:creationId xmlns:a16="http://schemas.microsoft.com/office/drawing/2014/main" id="{91E1D66A-5185-6D4C-9DF8-85CE2CD9F6B3}"/>
              </a:ext>
            </a:extLst>
          </p:cNvPr>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6269634" y="4717931"/>
            <a:ext cx="952318" cy="228556"/>
          </a:xfrm>
          <a:prstGeom prst="rect">
            <a:avLst/>
          </a:prstGeom>
        </p:spPr>
      </p:pic>
      <p:pic>
        <p:nvPicPr>
          <p:cNvPr id="113" name="图片 112">
            <a:extLst>
              <a:ext uri="{FF2B5EF4-FFF2-40B4-BE49-F238E27FC236}">
                <a16:creationId xmlns:a16="http://schemas.microsoft.com/office/drawing/2014/main" id="{A1F8FF73-53B2-1A46-94A0-BAD627F71671}"/>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1625130" y="4650154"/>
            <a:ext cx="1033945" cy="457963"/>
          </a:xfrm>
          <a:prstGeom prst="rect">
            <a:avLst/>
          </a:prstGeom>
        </p:spPr>
      </p:pic>
      <p:pic>
        <p:nvPicPr>
          <p:cNvPr id="114" name="图片 113">
            <a:extLst>
              <a:ext uri="{FF2B5EF4-FFF2-40B4-BE49-F238E27FC236}">
                <a16:creationId xmlns:a16="http://schemas.microsoft.com/office/drawing/2014/main" id="{BDB6C367-A2EF-4133-8429-5486E8570712}"/>
              </a:ext>
            </a:extLst>
          </p:cNvPr>
          <p:cNvPicPr>
            <a:picLocks noChangeAspect="1"/>
          </p:cNvPicPr>
          <p:nvPr/>
        </p:nvPicPr>
        <p:blipFill>
          <a:blip r:embed="rId69" cstate="print">
            <a:extLst>
              <a:ext uri="{28A0092B-C50C-407E-A947-70E740481C1C}">
                <a14:useLocalDpi xmlns:a14="http://schemas.microsoft.com/office/drawing/2010/main"/>
              </a:ext>
            </a:extLst>
          </a:blip>
          <a:stretch>
            <a:fillRect/>
          </a:stretch>
        </p:blipFill>
        <p:spPr>
          <a:xfrm>
            <a:off x="-42253" y="4662724"/>
            <a:ext cx="946334" cy="417504"/>
          </a:xfrm>
          <a:prstGeom prst="rect">
            <a:avLst/>
          </a:prstGeom>
        </p:spPr>
      </p:pic>
    </p:spTree>
    <p:extLst>
      <p:ext uri="{BB962C8B-B14F-4D97-AF65-F5344CB8AC3E}">
        <p14:creationId xmlns:p14="http://schemas.microsoft.com/office/powerpoint/2010/main" val="5482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8791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190+</a:t>
            </a:r>
            <a:r>
              <a:rPr lang="zh-CN" altLang="en-US" dirty="0"/>
              <a:t>家认证</a:t>
            </a:r>
            <a:r>
              <a:rPr lang="en-US" altLang="zh-CN" dirty="0"/>
              <a:t>Kubernetes </a:t>
            </a:r>
            <a:r>
              <a:rPr lang="zh-CN" altLang="en-US" dirty="0"/>
              <a:t>服务商</a:t>
            </a:r>
            <a:endParaRPr dirty="0"/>
          </a:p>
        </p:txBody>
      </p:sp>
      <p:pic>
        <p:nvPicPr>
          <p:cNvPr id="648" name="Google Shape;648;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9" name="Google Shape;649;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50" name="Google Shape;650;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51" name="Google Shape;651;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52" name="Google Shape;652;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53" name="Google Shape;653;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54" name="Google Shape;654;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55" name="Google Shape;655;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56" name="Google Shape;656;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57" name="Google Shape;657;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8" name="Google Shape;658;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9" name="Google Shape;659;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60" name="Google Shape;660;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61" name="Google Shape;661;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62" name="Google Shape;662;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63" name="Google Shape;663;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64" name="Google Shape;664;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65" name="Google Shape;665;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66" name="Google Shape;666;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67" name="Google Shape;667;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8" name="Google Shape;668;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9" name="Google Shape;669;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70" name="Google Shape;670;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71" name="Google Shape;671;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72" name="Google Shape;672;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73" name="Google Shape;673;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74" name="Google Shape;674;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75" name="Google Shape;675;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76" name="Google Shape;676;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77" name="Google Shape;677;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8" name="Google Shape;678;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9" name="Google Shape;679;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80" name="Google Shape;680;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81" name="Google Shape;681;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82" name="Google Shape;682;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83" name="Google Shape;683;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84" name="Google Shape;684;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85" name="Google Shape;685;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86" name="Google Shape;686;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87" name="Google Shape;687;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8" name="Google Shape;688;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9" name="Google Shape;689;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90" name="Google Shape;690;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91" name="Google Shape;691;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92" name="Google Shape;692;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93" name="Google Shape;693;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94" name="Google Shape;694;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95" name="Google Shape;695;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96" name="Google Shape;696;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97" name="Google Shape;697;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8" name="Google Shape;698;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2971017"/>
            <a:ext cx="381850" cy="159752"/>
          </a:xfrm>
          <a:prstGeom prst="rect">
            <a:avLst/>
          </a:prstGeom>
          <a:noFill/>
          <a:ln>
            <a:noFill/>
          </a:ln>
        </p:spPr>
      </p:pic>
      <p:pic>
        <p:nvPicPr>
          <p:cNvPr id="699" name="Google Shape;699;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2956449"/>
            <a:ext cx="459900" cy="188887"/>
          </a:xfrm>
          <a:prstGeom prst="rect">
            <a:avLst/>
          </a:prstGeom>
          <a:noFill/>
          <a:ln>
            <a:noFill/>
          </a:ln>
        </p:spPr>
      </p:pic>
      <p:pic>
        <p:nvPicPr>
          <p:cNvPr id="700" name="Google Shape;700;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2974221"/>
            <a:ext cx="635700" cy="153344"/>
          </a:xfrm>
          <a:prstGeom prst="rect">
            <a:avLst/>
          </a:prstGeom>
          <a:noFill/>
          <a:ln>
            <a:noFill/>
          </a:ln>
        </p:spPr>
      </p:pic>
      <p:pic>
        <p:nvPicPr>
          <p:cNvPr id="701" name="Google Shape;701;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2978959"/>
            <a:ext cx="423125" cy="143867"/>
          </a:xfrm>
          <a:prstGeom prst="rect">
            <a:avLst/>
          </a:prstGeom>
          <a:noFill/>
          <a:ln>
            <a:noFill/>
          </a:ln>
        </p:spPr>
      </p:pic>
      <p:pic>
        <p:nvPicPr>
          <p:cNvPr id="702" name="Google Shape;702;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2986119"/>
            <a:ext cx="446775" cy="129547"/>
          </a:xfrm>
          <a:prstGeom prst="rect">
            <a:avLst/>
          </a:prstGeom>
          <a:noFill/>
          <a:ln>
            <a:noFill/>
          </a:ln>
        </p:spPr>
      </p:pic>
      <p:pic>
        <p:nvPicPr>
          <p:cNvPr id="703" name="Google Shape;703;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704" name="Google Shape;704;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705" name="Google Shape;705;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2957205"/>
            <a:ext cx="501900" cy="187376"/>
          </a:xfrm>
          <a:prstGeom prst="rect">
            <a:avLst/>
          </a:prstGeom>
          <a:noFill/>
          <a:ln>
            <a:noFill/>
          </a:ln>
        </p:spPr>
      </p:pic>
      <p:pic>
        <p:nvPicPr>
          <p:cNvPr id="706" name="Google Shape;706;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2977283"/>
            <a:ext cx="501900" cy="147220"/>
          </a:xfrm>
          <a:prstGeom prst="rect">
            <a:avLst/>
          </a:prstGeom>
          <a:noFill/>
          <a:ln>
            <a:noFill/>
          </a:ln>
        </p:spPr>
      </p:pic>
      <p:pic>
        <p:nvPicPr>
          <p:cNvPr id="707" name="Google Shape;707;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8" name="Google Shape;708;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9" name="Google Shape;709;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10" name="Google Shape;710;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216139" y="3080603"/>
            <a:ext cx="446775" cy="231087"/>
          </a:xfrm>
          <a:prstGeom prst="rect">
            <a:avLst/>
          </a:prstGeom>
          <a:noFill/>
          <a:ln>
            <a:noFill/>
          </a:ln>
        </p:spPr>
      </p:pic>
      <p:pic>
        <p:nvPicPr>
          <p:cNvPr id="711" name="Google Shape;711;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2950760"/>
            <a:ext cx="326950" cy="200265"/>
          </a:xfrm>
          <a:prstGeom prst="rect">
            <a:avLst/>
          </a:prstGeom>
          <a:noFill/>
          <a:ln>
            <a:noFill/>
          </a:ln>
        </p:spPr>
      </p:pic>
      <p:pic>
        <p:nvPicPr>
          <p:cNvPr id="712" name="Google Shape;712;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13" name="Google Shape;713;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70288" y="2908158"/>
            <a:ext cx="281700" cy="285470"/>
          </a:xfrm>
          <a:prstGeom prst="rect">
            <a:avLst/>
          </a:prstGeom>
          <a:noFill/>
          <a:ln>
            <a:noFill/>
          </a:ln>
        </p:spPr>
      </p:pic>
      <p:pic>
        <p:nvPicPr>
          <p:cNvPr id="714" name="Google Shape;714;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15" name="Google Shape;715;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4328" y="2903292"/>
            <a:ext cx="423125" cy="295201"/>
          </a:xfrm>
          <a:prstGeom prst="rect">
            <a:avLst/>
          </a:prstGeom>
          <a:noFill/>
          <a:ln>
            <a:noFill/>
          </a:ln>
        </p:spPr>
      </p:pic>
      <p:pic>
        <p:nvPicPr>
          <p:cNvPr id="716" name="Google Shape;716;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2967763"/>
            <a:ext cx="536375" cy="166260"/>
          </a:xfrm>
          <a:prstGeom prst="rect">
            <a:avLst/>
          </a:prstGeom>
          <a:noFill/>
          <a:ln>
            <a:noFill/>
          </a:ln>
        </p:spPr>
      </p:pic>
      <p:pic>
        <p:nvPicPr>
          <p:cNvPr id="717" name="Google Shape;717;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8" name="Google Shape;718;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9" name="Google Shape;719;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2938763"/>
            <a:ext cx="513600" cy="224259"/>
          </a:xfrm>
          <a:prstGeom prst="rect">
            <a:avLst/>
          </a:prstGeom>
          <a:noFill/>
          <a:ln>
            <a:noFill/>
          </a:ln>
        </p:spPr>
      </p:pic>
      <p:pic>
        <p:nvPicPr>
          <p:cNvPr id="720" name="Google Shape;720;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21" name="Google Shape;721;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23128" y="2958693"/>
            <a:ext cx="553200" cy="184400"/>
          </a:xfrm>
          <a:prstGeom prst="rect">
            <a:avLst/>
          </a:prstGeom>
          <a:noFill/>
          <a:ln>
            <a:noFill/>
          </a:ln>
        </p:spPr>
      </p:pic>
      <p:pic>
        <p:nvPicPr>
          <p:cNvPr id="722" name="Google Shape;722;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2888971"/>
            <a:ext cx="235325" cy="323844"/>
          </a:xfrm>
          <a:prstGeom prst="rect">
            <a:avLst/>
          </a:prstGeom>
          <a:noFill/>
          <a:ln>
            <a:noFill/>
          </a:ln>
        </p:spPr>
      </p:pic>
      <p:pic>
        <p:nvPicPr>
          <p:cNvPr id="723" name="Google Shape;723;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24" name="Google Shape;724;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25" name="Google Shape;725;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26" name="Google Shape;726;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27" name="Google Shape;727;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8" name="Google Shape;728;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9" name="Google Shape;729;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30" name="Google Shape;730;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31" name="Google Shape;731;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32" name="Google Shape;732;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33" name="Google Shape;733;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34" name="Google Shape;734;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35" name="Google Shape;735;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36" name="Google Shape;736;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37" name="Google Shape;737;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8" name="Google Shape;738;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9" name="Google Shape;739;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40" name="Google Shape;740;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41" name="Google Shape;741;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42" name="Google Shape;742;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43" name="Google Shape;743;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44" name="Google Shape;744;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45" name="Google Shape;745;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46" name="Google Shape;746;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47" name="Google Shape;747;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8" name="Google Shape;748;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9" name="Google Shape;749;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50" name="Google Shape;750;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51" name="Google Shape;751;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52" name="Google Shape;752;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53" name="Google Shape;753;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54" name="Google Shape;754;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55" name="Google Shape;755;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56" name="Google Shape;756;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57" name="Google Shape;757;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8" name="Google Shape;758;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9" name="Google Shape;759;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60" name="Google Shape;760;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61" name="Google Shape;761;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62" name="Google Shape;762;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63" name="Google Shape;763;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64" name="Google Shape;764;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65" name="Google Shape;765;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66" name="Google Shape;766;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67" name="Google Shape;767;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8" name="Google Shape;768;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9" name="Google Shape;769;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70" name="Google Shape;770;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71" name="Google Shape;771;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72" name="Google Shape;772;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73" name="Google Shape;773;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74" name="Google Shape;774;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75" name="Google Shape;775;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76" name="Google Shape;776;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77" name="Google Shape;777;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8" name="Google Shape;778;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9" name="Google Shape;779;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80" name="Google Shape;780;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81" name="Google Shape;781;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82" name="Google Shape;782;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83" name="Google Shape;783;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84" name="Google Shape;784;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85" name="Google Shape;785;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86" name="Google Shape;786;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7" name="Google Shape;787;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8" name="Google Shape;788;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9" name="Google Shape;789;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90" name="Google Shape;790;p43"/>
          <p:cNvPicPr preferRelativeResize="0"/>
          <p:nvPr/>
        </p:nvPicPr>
        <p:blipFill rotWithShape="1">
          <a:blip r:embed="rId145"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91" name="Google Shape;791;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92" name="Google Shape;792;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93" name="Google Shape;793;p43"/>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94" name="Google Shape;794;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95" name="Google Shape;795;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96" name="Google Shape;796;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7" name="Google Shape;797;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8" name="Google Shape;798;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9" name="Google Shape;799;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800" name="Google Shape;800;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801" name="Google Shape;801;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8547247" y="2996116"/>
            <a:ext cx="594300" cy="109554"/>
          </a:xfrm>
          <a:prstGeom prst="rect">
            <a:avLst/>
          </a:prstGeom>
          <a:noFill/>
          <a:ln>
            <a:noFill/>
          </a:ln>
        </p:spPr>
      </p:pic>
      <p:pic>
        <p:nvPicPr>
          <p:cNvPr id="802" name="Google Shape;802;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803" name="Google Shape;803;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804" name="Google Shape;804;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805" name="Google Shape;805;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806" name="Google Shape;806;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7" name="Google Shape;807;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8" name="Google Shape;808;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9" name="Google Shape;809;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10" name="Google Shape;810;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11" name="Google Shape;811;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12" name="Google Shape;812;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13" name="Google Shape;813;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14" name="Google Shape;814;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15" name="Google Shape;815;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16" name="Google Shape;816;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7" name="Google Shape;817;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8" name="Google Shape;818;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9" name="Google Shape;819;p43"/>
          <p:cNvPicPr preferRelativeResize="0"/>
          <p:nvPr/>
        </p:nvPicPr>
        <p:blipFill rotWithShape="1">
          <a:blip r:embed="rId174" cstate="print">
            <a:alphaModFix/>
            <a:extLst>
              <a:ext uri="{28A0092B-C50C-407E-A947-70E740481C1C}">
                <a14:useLocalDpi xmlns:a14="http://schemas.microsoft.com/office/drawing/2010/main"/>
              </a:ext>
            </a:extLst>
          </a:blip>
          <a:srcRect/>
          <a:stretch/>
        </p:blipFill>
        <p:spPr>
          <a:xfrm>
            <a:off x="-1962" y="2940526"/>
            <a:ext cx="446700" cy="220734"/>
          </a:xfrm>
          <a:prstGeom prst="rect">
            <a:avLst/>
          </a:prstGeom>
          <a:noFill/>
          <a:ln>
            <a:noFill/>
          </a:ln>
        </p:spPr>
      </p:pic>
      <p:pic>
        <p:nvPicPr>
          <p:cNvPr id="820" name="Google Shape;820;p43"/>
          <p:cNvPicPr preferRelativeResize="0"/>
          <p:nvPr/>
        </p:nvPicPr>
        <p:blipFill>
          <a:blip r:embed="rId175">
            <a:alphaModFix/>
          </a:blip>
          <a:stretch>
            <a:fillRect/>
          </a:stretch>
        </p:blipFill>
        <p:spPr>
          <a:xfrm>
            <a:off x="7193675" y="2056570"/>
            <a:ext cx="548700" cy="195965"/>
          </a:xfrm>
          <a:prstGeom prst="rect">
            <a:avLst/>
          </a:prstGeom>
          <a:noFill/>
          <a:ln>
            <a:noFill/>
          </a:ln>
        </p:spPr>
      </p:pic>
      <p:pic>
        <p:nvPicPr>
          <p:cNvPr id="821" name="Google Shape;821;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22" name="Google Shape;822;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23" name="Google Shape;823;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24" name="Google Shape;824;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022564" y="2965696"/>
            <a:ext cx="540900" cy="170394"/>
          </a:xfrm>
          <a:prstGeom prst="rect">
            <a:avLst/>
          </a:prstGeom>
          <a:noFill/>
          <a:ln>
            <a:noFill/>
          </a:ln>
        </p:spPr>
      </p:pic>
      <p:pic>
        <p:nvPicPr>
          <p:cNvPr id="825" name="Google Shape;825;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26" name="Google Shape;826;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7" name="Google Shape;827;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8" name="Google Shape;828;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9" name="Google Shape;829;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30" name="Google Shape;830;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31" name="Google Shape;831;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32" name="Google Shape;832;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33" name="Google Shape;833;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34" name="Google Shape;834;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327088" y="2988506"/>
            <a:ext cx="594150" cy="124774"/>
          </a:xfrm>
          <a:prstGeom prst="rect">
            <a:avLst/>
          </a:prstGeom>
          <a:noFill/>
          <a:ln>
            <a:noFill/>
          </a:ln>
        </p:spPr>
      </p:pic>
      <p:pic>
        <p:nvPicPr>
          <p:cNvPr id="835" name="Google Shape;835;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pic>
        <p:nvPicPr>
          <p:cNvPr id="836" name="Google Shape;836;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1083675" y="2963118"/>
            <a:ext cx="1007130" cy="175550"/>
          </a:xfrm>
          <a:prstGeom prst="rect">
            <a:avLst/>
          </a:prstGeom>
          <a:noFill/>
          <a:ln>
            <a:noFill/>
          </a:ln>
        </p:spPr>
      </p:pic>
    </p:spTree>
    <p:extLst>
      <p:ext uri="{BB962C8B-B14F-4D97-AF65-F5344CB8AC3E}">
        <p14:creationId xmlns:p14="http://schemas.microsoft.com/office/powerpoint/2010/main" val="1240829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 </a:t>
            </a:r>
            <a:r>
              <a:rPr lang="zh-CN" altLang="en-US" dirty="0"/>
              <a:t>培训服务商</a:t>
            </a:r>
            <a:r>
              <a:rPr lang="en-US" altLang="zh-CN" dirty="0"/>
              <a:t>(KTPs)</a:t>
            </a:r>
            <a:endParaRPr dirty="0"/>
          </a:p>
        </p:txBody>
      </p:sp>
      <p:pic>
        <p:nvPicPr>
          <p:cNvPr id="843" name="Google Shape;843;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8312" y="2978851"/>
            <a:ext cx="622562" cy="559041"/>
          </a:xfrm>
          <a:prstGeom prst="rect">
            <a:avLst/>
          </a:prstGeom>
          <a:noFill/>
          <a:ln>
            <a:noFill/>
          </a:ln>
        </p:spPr>
      </p:pic>
      <p:pic>
        <p:nvPicPr>
          <p:cNvPr id="844" name="Google Shape;844;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068642" y="2204006"/>
            <a:ext cx="551673" cy="565546"/>
          </a:xfrm>
          <a:prstGeom prst="rect">
            <a:avLst/>
          </a:prstGeom>
          <a:noFill/>
          <a:ln>
            <a:noFill/>
          </a:ln>
        </p:spPr>
      </p:pic>
      <p:pic>
        <p:nvPicPr>
          <p:cNvPr id="845" name="Google Shape;845;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313740" y="3691390"/>
            <a:ext cx="744625" cy="456091"/>
          </a:xfrm>
          <a:prstGeom prst="rect">
            <a:avLst/>
          </a:prstGeom>
          <a:noFill/>
          <a:ln>
            <a:noFill/>
          </a:ln>
        </p:spPr>
      </p:pic>
      <p:pic>
        <p:nvPicPr>
          <p:cNvPr id="846" name="Google Shape;846;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94958" y="4349631"/>
            <a:ext cx="923875" cy="319440"/>
          </a:xfrm>
          <a:prstGeom prst="rect">
            <a:avLst/>
          </a:prstGeom>
          <a:noFill/>
          <a:ln>
            <a:noFill/>
          </a:ln>
        </p:spPr>
      </p:pic>
      <p:pic>
        <p:nvPicPr>
          <p:cNvPr id="847" name="Google Shape;847;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144610" y="2323723"/>
            <a:ext cx="1119310" cy="326111"/>
          </a:xfrm>
          <a:prstGeom prst="rect">
            <a:avLst/>
          </a:prstGeom>
          <a:noFill/>
          <a:ln>
            <a:noFill/>
          </a:ln>
        </p:spPr>
      </p:pic>
      <p:pic>
        <p:nvPicPr>
          <p:cNvPr id="848" name="Google Shape;848;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49" name="Google Shape;849;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50" name="Google Shape;850;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4400" y="2237915"/>
            <a:ext cx="946843" cy="497729"/>
          </a:xfrm>
          <a:prstGeom prst="rect">
            <a:avLst/>
          </a:prstGeom>
          <a:noFill/>
          <a:ln>
            <a:noFill/>
          </a:ln>
        </p:spPr>
      </p:pic>
      <p:pic>
        <p:nvPicPr>
          <p:cNvPr id="851" name="Google Shape;851;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2" name="Google Shape;852;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3" name="Google Shape;853;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90132" y="2311255"/>
            <a:ext cx="962177" cy="351048"/>
          </a:xfrm>
          <a:prstGeom prst="rect">
            <a:avLst/>
          </a:prstGeom>
          <a:noFill/>
          <a:ln>
            <a:noFill/>
          </a:ln>
        </p:spPr>
      </p:pic>
      <p:pic>
        <p:nvPicPr>
          <p:cNvPr id="854" name="Google Shape;854;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004337" y="4355307"/>
            <a:ext cx="1074750" cy="308087"/>
          </a:xfrm>
          <a:prstGeom prst="rect">
            <a:avLst/>
          </a:prstGeom>
          <a:noFill/>
          <a:ln>
            <a:noFill/>
          </a:ln>
        </p:spPr>
      </p:pic>
      <p:pic>
        <p:nvPicPr>
          <p:cNvPr id="855" name="Google Shape;855;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305657" y="2279724"/>
            <a:ext cx="841109" cy="414110"/>
          </a:xfrm>
          <a:prstGeom prst="rect">
            <a:avLst/>
          </a:prstGeom>
          <a:noFill/>
          <a:ln>
            <a:noFill/>
          </a:ln>
        </p:spPr>
      </p:pic>
      <p:pic>
        <p:nvPicPr>
          <p:cNvPr id="856" name="Google Shape;856;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757" y="4421548"/>
            <a:ext cx="1033025" cy="175605"/>
          </a:xfrm>
          <a:prstGeom prst="rect">
            <a:avLst/>
          </a:prstGeom>
          <a:noFill/>
          <a:ln>
            <a:noFill/>
          </a:ln>
        </p:spPr>
      </p:pic>
      <p:pic>
        <p:nvPicPr>
          <p:cNvPr id="857" name="Google Shape;857;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58" name="Google Shape;858;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59" name="Google Shape;859;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7809" y="3758140"/>
            <a:ext cx="1033025" cy="322592"/>
          </a:xfrm>
          <a:prstGeom prst="rect">
            <a:avLst/>
          </a:prstGeom>
          <a:noFill/>
          <a:ln>
            <a:noFill/>
          </a:ln>
        </p:spPr>
      </p:pic>
      <p:pic>
        <p:nvPicPr>
          <p:cNvPr id="860" name="Google Shape;860;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946726" y="2950942"/>
            <a:ext cx="713809" cy="614859"/>
          </a:xfrm>
          <a:prstGeom prst="rect">
            <a:avLst/>
          </a:prstGeom>
          <a:noFill/>
          <a:ln>
            <a:noFill/>
          </a:ln>
        </p:spPr>
      </p:pic>
      <p:pic>
        <p:nvPicPr>
          <p:cNvPr id="861" name="Google Shape;861;p4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38355" y="3008209"/>
            <a:ext cx="622562" cy="500323"/>
          </a:xfrm>
          <a:prstGeom prst="rect">
            <a:avLst/>
          </a:prstGeom>
          <a:noFill/>
          <a:ln>
            <a:noFill/>
          </a:ln>
        </p:spPr>
      </p:pic>
      <p:pic>
        <p:nvPicPr>
          <p:cNvPr id="862" name="Google Shape;862;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45219" y="3041860"/>
            <a:ext cx="622562" cy="433021"/>
          </a:xfrm>
          <a:prstGeom prst="rect">
            <a:avLst/>
          </a:prstGeom>
          <a:noFill/>
          <a:ln>
            <a:noFill/>
          </a:ln>
        </p:spPr>
      </p:pic>
      <p:pic>
        <p:nvPicPr>
          <p:cNvPr id="863" name="Google Shape;863;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4" name="Google Shape;864;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5" name="Google Shape;865;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521922" y="2233372"/>
            <a:ext cx="640368" cy="506814"/>
          </a:xfrm>
          <a:prstGeom prst="rect">
            <a:avLst/>
          </a:prstGeom>
          <a:noFill/>
          <a:ln>
            <a:noFill/>
          </a:ln>
        </p:spPr>
      </p:pic>
      <p:pic>
        <p:nvPicPr>
          <p:cNvPr id="866" name="Google Shape;866;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67" name="Google Shape;867;p45"/>
          <p:cNvPicPr preferRelativeResize="0"/>
          <p:nvPr/>
        </p:nvPicPr>
        <p:blipFill rotWithShape="1">
          <a:blip r:embed="rId27"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68" name="Google Shape;868;p45"/>
          <p:cNvPicPr preferRelativeResize="0"/>
          <p:nvPr/>
        </p:nvPicPr>
        <p:blipFill>
          <a:blip r:embed="rId28">
            <a:alphaModFix/>
          </a:blip>
          <a:stretch>
            <a:fillRect/>
          </a:stretch>
        </p:blipFill>
        <p:spPr>
          <a:xfrm>
            <a:off x="3284908" y="2179343"/>
            <a:ext cx="640368" cy="614871"/>
          </a:xfrm>
          <a:prstGeom prst="rect">
            <a:avLst/>
          </a:prstGeom>
          <a:noFill/>
          <a:ln>
            <a:noFill/>
          </a:ln>
        </p:spPr>
      </p:pic>
      <p:pic>
        <p:nvPicPr>
          <p:cNvPr id="869" name="Google Shape;869;p45"/>
          <p:cNvPicPr preferRelativeResize="0"/>
          <p:nvPr/>
        </p:nvPicPr>
        <p:blipFill>
          <a:blip r:embed="rId29">
            <a:alphaModFix/>
          </a:blip>
          <a:stretch>
            <a:fillRect/>
          </a:stretch>
        </p:blipFill>
        <p:spPr>
          <a:xfrm>
            <a:off x="4763681" y="2170904"/>
            <a:ext cx="614875" cy="631751"/>
          </a:xfrm>
          <a:prstGeom prst="rect">
            <a:avLst/>
          </a:prstGeom>
          <a:noFill/>
          <a:ln>
            <a:noFill/>
          </a:ln>
        </p:spPr>
      </p:pic>
      <p:pic>
        <p:nvPicPr>
          <p:cNvPr id="870" name="Google Shape;870;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045011" y="4354799"/>
            <a:ext cx="909150" cy="309104"/>
          </a:xfrm>
          <a:prstGeom prst="rect">
            <a:avLst/>
          </a:prstGeom>
          <a:noFill/>
          <a:ln>
            <a:noFill/>
          </a:ln>
        </p:spPr>
      </p:pic>
      <p:pic>
        <p:nvPicPr>
          <p:cNvPr id="871" name="Google Shape;871;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2" name="Google Shape;872;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407286" y="2204013"/>
            <a:ext cx="734256" cy="565531"/>
          </a:xfrm>
          <a:prstGeom prst="rect">
            <a:avLst/>
          </a:prstGeom>
          <a:noFill/>
          <a:ln>
            <a:noFill/>
          </a:ln>
        </p:spPr>
      </p:pic>
      <p:pic>
        <p:nvPicPr>
          <p:cNvPr id="873" name="Google Shape;873;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4" name="Google Shape;874;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152152" y="3810944"/>
            <a:ext cx="1033025" cy="216983"/>
          </a:xfrm>
          <a:prstGeom prst="rect">
            <a:avLst/>
          </a:prstGeom>
          <a:noFill/>
          <a:ln>
            <a:noFill/>
          </a:ln>
        </p:spPr>
      </p:pic>
      <p:pic>
        <p:nvPicPr>
          <p:cNvPr id="875" name="Google Shape;875;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7210" y="3102166"/>
            <a:ext cx="895015" cy="312410"/>
          </a:xfrm>
          <a:prstGeom prst="rect">
            <a:avLst/>
          </a:prstGeom>
          <a:noFill/>
          <a:ln>
            <a:noFill/>
          </a:ln>
        </p:spPr>
      </p:pic>
      <p:pic>
        <p:nvPicPr>
          <p:cNvPr id="876" name="Google Shape;876;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77" name="Google Shape;877;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993710" y="4352505"/>
            <a:ext cx="1001125" cy="313692"/>
          </a:xfrm>
          <a:prstGeom prst="rect">
            <a:avLst/>
          </a:prstGeom>
          <a:noFill/>
          <a:ln>
            <a:noFill/>
          </a:ln>
        </p:spPr>
      </p:pic>
      <p:pic>
        <p:nvPicPr>
          <p:cNvPr id="878" name="Google Shape;878;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79" name="Google Shape;879;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80" name="Google Shape;880;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1" name="Google Shape;881;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8913" y="2977882"/>
            <a:ext cx="673995" cy="560977"/>
          </a:xfrm>
          <a:prstGeom prst="rect">
            <a:avLst/>
          </a:prstGeom>
          <a:noFill/>
          <a:ln>
            <a:noFill/>
          </a:ln>
        </p:spPr>
      </p:pic>
      <p:pic>
        <p:nvPicPr>
          <p:cNvPr id="882" name="Google Shape;882;p45"/>
          <p:cNvPicPr preferRelativeResize="0"/>
          <p:nvPr/>
        </p:nvPicPr>
        <p:blipFill>
          <a:blip r:embed="rId42">
            <a:alphaModFix/>
          </a:blip>
          <a:stretch>
            <a:fillRect/>
          </a:stretch>
        </p:blipFill>
        <p:spPr>
          <a:xfrm>
            <a:off x="3744838" y="2937661"/>
            <a:ext cx="909215" cy="641420"/>
          </a:xfrm>
          <a:prstGeom prst="rect">
            <a:avLst/>
          </a:prstGeom>
          <a:noFill/>
          <a:ln>
            <a:noFill/>
          </a:ln>
        </p:spPr>
      </p:pic>
      <p:pic>
        <p:nvPicPr>
          <p:cNvPr id="883" name="Google Shape;883;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4" name="Google Shape;884;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5" name="Google Shape;885;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069009" y="4229589"/>
            <a:ext cx="705025" cy="559523"/>
          </a:xfrm>
          <a:prstGeom prst="rect">
            <a:avLst/>
          </a:prstGeom>
          <a:noFill/>
          <a:ln>
            <a:noFill/>
          </a:ln>
        </p:spPr>
      </p:pic>
      <p:pic>
        <p:nvPicPr>
          <p:cNvPr id="886" name="Google Shape;886;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87" name="Google Shape;887;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29263" y="4389213"/>
            <a:ext cx="1221811" cy="240275"/>
          </a:xfrm>
          <a:prstGeom prst="rect">
            <a:avLst/>
          </a:prstGeom>
          <a:noFill/>
          <a:ln>
            <a:noFill/>
          </a:ln>
        </p:spPr>
      </p:pic>
      <p:pic>
        <p:nvPicPr>
          <p:cNvPr id="888" name="Google Shape;888;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4938" y="3831627"/>
            <a:ext cx="1033025" cy="175617"/>
          </a:xfrm>
          <a:prstGeom prst="rect">
            <a:avLst/>
          </a:prstGeom>
          <a:noFill/>
          <a:ln>
            <a:noFill/>
          </a:ln>
        </p:spPr>
      </p:pic>
      <p:pic>
        <p:nvPicPr>
          <p:cNvPr id="889" name="Google Shape;889;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261172" y="3683614"/>
            <a:ext cx="883975" cy="471643"/>
          </a:xfrm>
          <a:prstGeom prst="rect">
            <a:avLst/>
          </a:prstGeom>
          <a:noFill/>
          <a:ln>
            <a:noFill/>
          </a:ln>
        </p:spPr>
      </p:pic>
      <p:pic>
        <p:nvPicPr>
          <p:cNvPr id="890" name="Google Shape;890;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395675" y="2234626"/>
            <a:ext cx="693299" cy="504306"/>
          </a:xfrm>
          <a:prstGeom prst="rect">
            <a:avLst/>
          </a:prstGeom>
          <a:noFill/>
          <a:ln>
            <a:noFill/>
          </a:ln>
        </p:spPr>
      </p:pic>
      <p:pic>
        <p:nvPicPr>
          <p:cNvPr id="891" name="Google Shape;891;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816527" y="3134422"/>
            <a:ext cx="1045897" cy="247898"/>
          </a:xfrm>
          <a:prstGeom prst="rect">
            <a:avLst/>
          </a:prstGeom>
          <a:noFill/>
          <a:ln>
            <a:noFill/>
          </a:ln>
        </p:spPr>
      </p:pic>
      <p:pic>
        <p:nvPicPr>
          <p:cNvPr id="892" name="Google Shape;892;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288387" y="3760599"/>
            <a:ext cx="807624" cy="317674"/>
          </a:xfrm>
          <a:prstGeom prst="rect">
            <a:avLst/>
          </a:prstGeom>
          <a:noFill/>
          <a:ln>
            <a:noFill/>
          </a:ln>
        </p:spPr>
      </p:pic>
      <p:pic>
        <p:nvPicPr>
          <p:cNvPr id="893" name="Google Shape;893;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434043" y="3611986"/>
            <a:ext cx="614900" cy="614900"/>
          </a:xfrm>
          <a:prstGeom prst="rect">
            <a:avLst/>
          </a:prstGeom>
          <a:noFill/>
          <a:ln>
            <a:noFill/>
          </a:ln>
        </p:spPr>
      </p:pic>
      <p:pic>
        <p:nvPicPr>
          <p:cNvPr id="894" name="Google Shape;894;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152083" y="3149883"/>
            <a:ext cx="1181927" cy="216975"/>
          </a:xfrm>
          <a:prstGeom prst="rect">
            <a:avLst/>
          </a:prstGeom>
          <a:noFill/>
          <a:ln>
            <a:noFill/>
          </a:ln>
        </p:spPr>
      </p:pic>
      <p:pic>
        <p:nvPicPr>
          <p:cNvPr id="895" name="Google Shape;895;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824209" y="4397418"/>
            <a:ext cx="1119325" cy="223865"/>
          </a:xfrm>
          <a:prstGeom prst="rect">
            <a:avLst/>
          </a:prstGeom>
          <a:noFill/>
          <a:ln>
            <a:noFill/>
          </a:ln>
        </p:spPr>
      </p:pic>
      <p:pic>
        <p:nvPicPr>
          <p:cNvPr id="896" name="Google Shape;896;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161574" y="3743824"/>
            <a:ext cx="1033025" cy="351222"/>
          </a:xfrm>
          <a:prstGeom prst="rect">
            <a:avLst/>
          </a:prstGeom>
          <a:noFill/>
          <a:ln>
            <a:noFill/>
          </a:ln>
        </p:spPr>
      </p:pic>
      <p:pic>
        <p:nvPicPr>
          <p:cNvPr id="897" name="Google Shape;897;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248356" y="3667999"/>
            <a:ext cx="962175" cy="502874"/>
          </a:xfrm>
          <a:prstGeom prst="rect">
            <a:avLst/>
          </a:prstGeom>
          <a:noFill/>
          <a:ln>
            <a:noFill/>
          </a:ln>
        </p:spPr>
      </p:pic>
    </p:spTree>
    <p:extLst>
      <p:ext uri="{BB962C8B-B14F-4D97-AF65-F5344CB8AC3E}">
        <p14:creationId xmlns:p14="http://schemas.microsoft.com/office/powerpoint/2010/main" val="193819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111</a:t>
            </a:r>
            <a:r>
              <a:rPr lang="zh-CN" altLang="en-US" dirty="0"/>
              <a:t>家通过</a:t>
            </a:r>
            <a:r>
              <a:rPr lang="en-US" altLang="zh-CN" dirty="0"/>
              <a:t>Kubernetes </a:t>
            </a:r>
            <a:r>
              <a:rPr lang="zh-CN" altLang="en-US" dirty="0"/>
              <a:t>一致性认证的企业</a:t>
            </a:r>
            <a:endParaRPr dirty="0"/>
          </a:p>
        </p:txBody>
      </p:sp>
      <p:pic>
        <p:nvPicPr>
          <p:cNvPr id="917" name="Google Shape;917;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93825" y="1575831"/>
            <a:ext cx="336800" cy="214861"/>
          </a:xfrm>
          <a:prstGeom prst="rect">
            <a:avLst/>
          </a:prstGeom>
          <a:noFill/>
          <a:ln>
            <a:noFill/>
          </a:ln>
        </p:spPr>
      </p:pic>
      <p:pic>
        <p:nvPicPr>
          <p:cNvPr id="918" name="Google Shape;918;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19" name="Google Shape;919;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20" name="Google Shape;920;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6399" y="4256875"/>
            <a:ext cx="513750" cy="328222"/>
          </a:xfrm>
          <a:prstGeom prst="rect">
            <a:avLst/>
          </a:prstGeom>
          <a:noFill/>
          <a:ln>
            <a:noFill/>
          </a:ln>
        </p:spPr>
      </p:pic>
      <p:pic>
        <p:nvPicPr>
          <p:cNvPr id="921" name="Google Shape;921;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626679" y="4318744"/>
            <a:ext cx="590650" cy="204485"/>
          </a:xfrm>
          <a:prstGeom prst="rect">
            <a:avLst/>
          </a:prstGeom>
          <a:noFill/>
          <a:ln>
            <a:noFill/>
          </a:ln>
        </p:spPr>
      </p:pic>
      <p:pic>
        <p:nvPicPr>
          <p:cNvPr id="922" name="Google Shape;922;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697322" y="4215985"/>
            <a:ext cx="316025" cy="410002"/>
          </a:xfrm>
          <a:prstGeom prst="rect">
            <a:avLst/>
          </a:prstGeom>
          <a:noFill/>
          <a:ln>
            <a:noFill/>
          </a:ln>
        </p:spPr>
      </p:pic>
      <p:pic>
        <p:nvPicPr>
          <p:cNvPr id="923" name="Google Shape;923;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24" name="Google Shape;924;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25" name="Google Shape;925;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26" name="Google Shape;926;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023403" y="2170696"/>
            <a:ext cx="661099" cy="152654"/>
          </a:xfrm>
          <a:prstGeom prst="rect">
            <a:avLst/>
          </a:prstGeom>
          <a:noFill/>
          <a:ln>
            <a:noFill/>
          </a:ln>
        </p:spPr>
      </p:pic>
      <p:pic>
        <p:nvPicPr>
          <p:cNvPr id="927" name="Google Shape;927;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28" name="Google Shape;928;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29" name="Google Shape;929;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47942" y="1579013"/>
            <a:ext cx="548700" cy="208497"/>
          </a:xfrm>
          <a:prstGeom prst="rect">
            <a:avLst/>
          </a:prstGeom>
          <a:noFill/>
          <a:ln>
            <a:noFill/>
          </a:ln>
        </p:spPr>
      </p:pic>
      <p:pic>
        <p:nvPicPr>
          <p:cNvPr id="930" name="Google Shape;930;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31" name="Google Shape;931;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97734" y="1607359"/>
            <a:ext cx="548626" cy="151806"/>
          </a:xfrm>
          <a:prstGeom prst="rect">
            <a:avLst/>
          </a:prstGeom>
          <a:noFill/>
          <a:ln>
            <a:noFill/>
          </a:ln>
        </p:spPr>
      </p:pic>
      <p:pic>
        <p:nvPicPr>
          <p:cNvPr id="932" name="Google Shape;932;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538198" y="2097896"/>
            <a:ext cx="473999" cy="298254"/>
          </a:xfrm>
          <a:prstGeom prst="rect">
            <a:avLst/>
          </a:prstGeom>
          <a:noFill/>
          <a:ln>
            <a:noFill/>
          </a:ln>
        </p:spPr>
      </p:pic>
      <p:pic>
        <p:nvPicPr>
          <p:cNvPr id="933" name="Google Shape;933;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07000" y="1531278"/>
            <a:ext cx="316026" cy="303968"/>
          </a:xfrm>
          <a:prstGeom prst="rect">
            <a:avLst/>
          </a:prstGeom>
          <a:noFill/>
          <a:ln>
            <a:noFill/>
          </a:ln>
        </p:spPr>
      </p:pic>
      <p:pic>
        <p:nvPicPr>
          <p:cNvPr id="934" name="Google Shape;934;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67764" y="4255106"/>
            <a:ext cx="432325" cy="331760"/>
          </a:xfrm>
          <a:prstGeom prst="rect">
            <a:avLst/>
          </a:prstGeom>
          <a:noFill/>
          <a:ln>
            <a:noFill/>
          </a:ln>
        </p:spPr>
      </p:pic>
      <p:pic>
        <p:nvPicPr>
          <p:cNvPr id="935" name="Google Shape;935;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36" name="Google Shape;936;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57233" y="2053778"/>
            <a:ext cx="432350" cy="386491"/>
          </a:xfrm>
          <a:prstGeom prst="rect">
            <a:avLst/>
          </a:prstGeom>
          <a:noFill/>
          <a:ln>
            <a:noFill/>
          </a:ln>
        </p:spPr>
      </p:pic>
      <p:pic>
        <p:nvPicPr>
          <p:cNvPr id="937" name="Google Shape;937;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615995" y="2630051"/>
            <a:ext cx="432351" cy="348613"/>
          </a:xfrm>
          <a:prstGeom prst="rect">
            <a:avLst/>
          </a:prstGeom>
          <a:noFill/>
          <a:ln>
            <a:noFill/>
          </a:ln>
        </p:spPr>
      </p:pic>
      <p:pic>
        <p:nvPicPr>
          <p:cNvPr id="938" name="Google Shape;938;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39" name="Google Shape;939;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40" name="Google Shape;940;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41" name="Google Shape;941;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42" name="Google Shape;942;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43" name="Google Shape;943;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791556" y="2152950"/>
            <a:ext cx="661100" cy="188147"/>
          </a:xfrm>
          <a:prstGeom prst="rect">
            <a:avLst/>
          </a:prstGeom>
          <a:noFill/>
          <a:ln>
            <a:noFill/>
          </a:ln>
        </p:spPr>
      </p:pic>
      <p:pic>
        <p:nvPicPr>
          <p:cNvPr id="944" name="Google Shape;944;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041167" y="2689621"/>
            <a:ext cx="513750" cy="229473"/>
          </a:xfrm>
          <a:prstGeom prst="rect">
            <a:avLst/>
          </a:prstGeom>
          <a:noFill/>
          <a:ln>
            <a:noFill/>
          </a:ln>
        </p:spPr>
      </p:pic>
      <p:pic>
        <p:nvPicPr>
          <p:cNvPr id="945" name="Google Shape;945;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46" name="Google Shape;946;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373909" y="1537739"/>
            <a:ext cx="390000" cy="291045"/>
          </a:xfrm>
          <a:prstGeom prst="rect">
            <a:avLst/>
          </a:prstGeom>
          <a:noFill/>
          <a:ln>
            <a:noFill/>
          </a:ln>
        </p:spPr>
      </p:pic>
      <p:pic>
        <p:nvPicPr>
          <p:cNvPr id="947" name="Google Shape;947;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48" name="Google Shape;948;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916515" y="2598256"/>
            <a:ext cx="316025" cy="412203"/>
          </a:xfrm>
          <a:prstGeom prst="rect">
            <a:avLst/>
          </a:prstGeom>
          <a:noFill/>
          <a:ln>
            <a:noFill/>
          </a:ln>
        </p:spPr>
      </p:pic>
      <p:pic>
        <p:nvPicPr>
          <p:cNvPr id="949" name="Google Shape;949;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466364" y="2645795"/>
            <a:ext cx="513725" cy="317124"/>
          </a:xfrm>
          <a:prstGeom prst="rect">
            <a:avLst/>
          </a:prstGeom>
          <a:noFill/>
          <a:ln>
            <a:noFill/>
          </a:ln>
        </p:spPr>
      </p:pic>
      <p:pic>
        <p:nvPicPr>
          <p:cNvPr id="950" name="Google Shape;950;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51" name="Google Shape;951;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25793" y="2107597"/>
            <a:ext cx="316025" cy="278851"/>
          </a:xfrm>
          <a:prstGeom prst="rect">
            <a:avLst/>
          </a:prstGeom>
          <a:noFill/>
          <a:ln>
            <a:noFill/>
          </a:ln>
        </p:spPr>
      </p:pic>
      <p:pic>
        <p:nvPicPr>
          <p:cNvPr id="952" name="Google Shape;952;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53" name="Google Shape;953;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181508" y="1547053"/>
            <a:ext cx="474000" cy="272418"/>
          </a:xfrm>
          <a:prstGeom prst="rect">
            <a:avLst/>
          </a:prstGeom>
          <a:noFill/>
          <a:ln>
            <a:noFill/>
          </a:ln>
        </p:spPr>
      </p:pic>
      <p:pic>
        <p:nvPicPr>
          <p:cNvPr id="954" name="Google Shape;954;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809368" y="2072416"/>
            <a:ext cx="381850" cy="349214"/>
          </a:xfrm>
          <a:prstGeom prst="rect">
            <a:avLst/>
          </a:prstGeom>
          <a:noFill/>
          <a:ln>
            <a:noFill/>
          </a:ln>
        </p:spPr>
      </p:pic>
      <p:pic>
        <p:nvPicPr>
          <p:cNvPr id="955" name="Google Shape;955;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096487" y="2723405"/>
            <a:ext cx="758950" cy="161904"/>
          </a:xfrm>
          <a:prstGeom prst="rect">
            <a:avLst/>
          </a:prstGeom>
          <a:noFill/>
          <a:ln>
            <a:noFill/>
          </a:ln>
        </p:spPr>
      </p:pic>
      <p:pic>
        <p:nvPicPr>
          <p:cNvPr id="956" name="Google Shape;956;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57" name="Google Shape;957;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58" name="Google Shape;958;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865000" y="1527921"/>
            <a:ext cx="381850" cy="310682"/>
          </a:xfrm>
          <a:prstGeom prst="rect">
            <a:avLst/>
          </a:prstGeom>
          <a:noFill/>
          <a:ln>
            <a:noFill/>
          </a:ln>
        </p:spPr>
      </p:pic>
      <p:pic>
        <p:nvPicPr>
          <p:cNvPr id="959" name="Google Shape;959;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60" name="Google Shape;960;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486526" y="2745287"/>
            <a:ext cx="590675" cy="118139"/>
          </a:xfrm>
          <a:prstGeom prst="rect">
            <a:avLst/>
          </a:prstGeom>
          <a:noFill/>
          <a:ln>
            <a:noFill/>
          </a:ln>
        </p:spPr>
      </p:pic>
      <p:pic>
        <p:nvPicPr>
          <p:cNvPr id="961" name="Google Shape;961;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62" name="Google Shape;962;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63" name="Google Shape;963;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707287" y="2725999"/>
            <a:ext cx="698000" cy="156715"/>
          </a:xfrm>
          <a:prstGeom prst="rect">
            <a:avLst/>
          </a:prstGeom>
          <a:noFill/>
          <a:ln>
            <a:noFill/>
          </a:ln>
        </p:spPr>
      </p:pic>
      <p:pic>
        <p:nvPicPr>
          <p:cNvPr id="964" name="Google Shape;964;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830496" y="2168042"/>
            <a:ext cx="473950" cy="157962"/>
          </a:xfrm>
          <a:prstGeom prst="rect">
            <a:avLst/>
          </a:prstGeom>
          <a:noFill/>
          <a:ln>
            <a:noFill/>
          </a:ln>
        </p:spPr>
      </p:pic>
      <p:pic>
        <p:nvPicPr>
          <p:cNvPr id="965" name="Google Shape;965;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109423" y="2616251"/>
            <a:ext cx="316025" cy="376212"/>
          </a:xfrm>
          <a:prstGeom prst="rect">
            <a:avLst/>
          </a:prstGeom>
          <a:noFill/>
          <a:ln>
            <a:noFill/>
          </a:ln>
        </p:spPr>
      </p:pic>
      <p:pic>
        <p:nvPicPr>
          <p:cNvPr id="966" name="Google Shape;966;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70045" y="2179281"/>
            <a:ext cx="725850" cy="135485"/>
          </a:xfrm>
          <a:prstGeom prst="rect">
            <a:avLst/>
          </a:prstGeom>
          <a:noFill/>
          <a:ln>
            <a:noFill/>
          </a:ln>
        </p:spPr>
      </p:pic>
      <p:pic>
        <p:nvPicPr>
          <p:cNvPr id="967" name="Google Shape;967;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96602" y="4305820"/>
            <a:ext cx="590650" cy="230332"/>
          </a:xfrm>
          <a:prstGeom prst="rect">
            <a:avLst/>
          </a:prstGeom>
          <a:noFill/>
          <a:ln>
            <a:noFill/>
          </a:ln>
        </p:spPr>
      </p:pic>
      <p:pic>
        <p:nvPicPr>
          <p:cNvPr id="968" name="Google Shape;968;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293617" y="2633697"/>
            <a:ext cx="336800" cy="341321"/>
          </a:xfrm>
          <a:prstGeom prst="rect">
            <a:avLst/>
          </a:prstGeom>
          <a:noFill/>
          <a:ln>
            <a:noFill/>
          </a:ln>
        </p:spPr>
      </p:pic>
      <p:pic>
        <p:nvPicPr>
          <p:cNvPr id="969" name="Google Shape;969;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70" name="Google Shape;970;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71" name="Google Shape;971;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173717" y="1514862"/>
            <a:ext cx="336800" cy="336800"/>
          </a:xfrm>
          <a:prstGeom prst="rect">
            <a:avLst/>
          </a:prstGeom>
          <a:noFill/>
          <a:ln>
            <a:noFill/>
          </a:ln>
        </p:spPr>
      </p:pic>
      <p:pic>
        <p:nvPicPr>
          <p:cNvPr id="972" name="Google Shape;972;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756600" y="1533244"/>
            <a:ext cx="316025" cy="300036"/>
          </a:xfrm>
          <a:prstGeom prst="rect">
            <a:avLst/>
          </a:prstGeom>
          <a:noFill/>
          <a:ln>
            <a:noFill/>
          </a:ln>
        </p:spPr>
      </p:pic>
      <p:pic>
        <p:nvPicPr>
          <p:cNvPr id="973" name="Google Shape;973;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478983" y="1589931"/>
            <a:ext cx="513750" cy="186663"/>
          </a:xfrm>
          <a:prstGeom prst="rect">
            <a:avLst/>
          </a:prstGeom>
          <a:noFill/>
          <a:ln>
            <a:noFill/>
          </a:ln>
        </p:spPr>
      </p:pic>
      <p:pic>
        <p:nvPicPr>
          <p:cNvPr id="974" name="Google Shape;974;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75" name="Google Shape;975;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76" name="Google Shape;976;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053933" y="4369209"/>
            <a:ext cx="661100" cy="103554"/>
          </a:xfrm>
          <a:prstGeom prst="rect">
            <a:avLst/>
          </a:prstGeom>
          <a:noFill/>
          <a:ln>
            <a:noFill/>
          </a:ln>
        </p:spPr>
      </p:pic>
      <p:pic>
        <p:nvPicPr>
          <p:cNvPr id="977" name="Google Shape;977;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995418" y="4349126"/>
            <a:ext cx="590675" cy="143720"/>
          </a:xfrm>
          <a:prstGeom prst="rect">
            <a:avLst/>
          </a:prstGeom>
          <a:noFill/>
          <a:ln>
            <a:noFill/>
          </a:ln>
        </p:spPr>
      </p:pic>
      <p:pic>
        <p:nvPicPr>
          <p:cNvPr id="978" name="Google Shape;978;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097740" y="2174500"/>
            <a:ext cx="473950" cy="145046"/>
          </a:xfrm>
          <a:prstGeom prst="rect">
            <a:avLst/>
          </a:prstGeom>
          <a:noFill/>
          <a:ln>
            <a:noFill/>
          </a:ln>
        </p:spPr>
      </p:pic>
      <p:pic>
        <p:nvPicPr>
          <p:cNvPr id="979" name="Google Shape;979;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175125" y="2126309"/>
            <a:ext cx="548700" cy="241428"/>
          </a:xfrm>
          <a:prstGeom prst="rect">
            <a:avLst/>
          </a:prstGeom>
          <a:noFill/>
          <a:ln>
            <a:noFill/>
          </a:ln>
        </p:spPr>
      </p:pic>
      <p:pic>
        <p:nvPicPr>
          <p:cNvPr id="980" name="Google Shape;980;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138279" y="2734430"/>
            <a:ext cx="635700" cy="139854"/>
          </a:xfrm>
          <a:prstGeom prst="rect">
            <a:avLst/>
          </a:prstGeom>
          <a:noFill/>
          <a:ln>
            <a:noFill/>
          </a:ln>
        </p:spPr>
      </p:pic>
      <p:pic>
        <p:nvPicPr>
          <p:cNvPr id="981" name="Google Shape;981;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82" name="Google Shape;982;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83" name="Google Shape;983;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84" name="Google Shape;984;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44760" y="2736434"/>
            <a:ext cx="590650" cy="135846"/>
          </a:xfrm>
          <a:prstGeom prst="rect">
            <a:avLst/>
          </a:prstGeom>
          <a:noFill/>
          <a:ln>
            <a:noFill/>
          </a:ln>
        </p:spPr>
      </p:pic>
      <p:pic>
        <p:nvPicPr>
          <p:cNvPr id="985" name="Google Shape;985;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531717" y="1556154"/>
            <a:ext cx="548700" cy="254217"/>
          </a:xfrm>
          <a:prstGeom prst="rect">
            <a:avLst/>
          </a:prstGeom>
          <a:noFill/>
          <a:ln>
            <a:noFill/>
          </a:ln>
        </p:spPr>
      </p:pic>
      <p:pic>
        <p:nvPicPr>
          <p:cNvPr id="986" name="Google Shape;986;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13427" y="4293397"/>
            <a:ext cx="513750" cy="255179"/>
          </a:xfrm>
          <a:prstGeom prst="rect">
            <a:avLst/>
          </a:prstGeom>
          <a:noFill/>
          <a:ln>
            <a:noFill/>
          </a:ln>
        </p:spPr>
      </p:pic>
      <p:pic>
        <p:nvPicPr>
          <p:cNvPr id="987" name="Google Shape;987;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88" name="Google Shape;988;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724117" y="1635715"/>
            <a:ext cx="548700" cy="95095"/>
          </a:xfrm>
          <a:prstGeom prst="rect">
            <a:avLst/>
          </a:prstGeom>
          <a:noFill/>
          <a:ln>
            <a:noFill/>
          </a:ln>
        </p:spPr>
      </p:pic>
      <p:pic>
        <p:nvPicPr>
          <p:cNvPr id="989" name="Google Shape;989;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90" name="Google Shape;990;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91" name="Google Shape;991;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428928" y="2061862"/>
            <a:ext cx="316025" cy="370322"/>
          </a:xfrm>
          <a:prstGeom prst="rect">
            <a:avLst/>
          </a:prstGeom>
          <a:noFill/>
          <a:ln>
            <a:noFill/>
          </a:ln>
        </p:spPr>
      </p:pic>
      <p:pic>
        <p:nvPicPr>
          <p:cNvPr id="992" name="Google Shape;992;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48209" y="2708964"/>
            <a:ext cx="698000" cy="190787"/>
          </a:xfrm>
          <a:prstGeom prst="rect">
            <a:avLst/>
          </a:prstGeom>
          <a:noFill/>
          <a:ln>
            <a:noFill/>
          </a:ln>
        </p:spPr>
      </p:pic>
      <p:pic>
        <p:nvPicPr>
          <p:cNvPr id="993" name="Google Shape;993;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211131" y="4354053"/>
            <a:ext cx="743700" cy="133866"/>
          </a:xfrm>
          <a:prstGeom prst="rect">
            <a:avLst/>
          </a:prstGeom>
          <a:noFill/>
          <a:ln>
            <a:noFill/>
          </a:ln>
        </p:spPr>
      </p:pic>
      <p:pic>
        <p:nvPicPr>
          <p:cNvPr id="994" name="Google Shape;994;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95" name="Google Shape;995;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96" name="Google Shape;996;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87242" y="1562173"/>
            <a:ext cx="590650" cy="242179"/>
          </a:xfrm>
          <a:prstGeom prst="rect">
            <a:avLst/>
          </a:prstGeom>
          <a:noFill/>
          <a:ln>
            <a:noFill/>
          </a:ln>
        </p:spPr>
      </p:pic>
      <p:pic>
        <p:nvPicPr>
          <p:cNvPr id="997" name="Google Shape;997;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98" name="Google Shape;998;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99" name="Google Shape;999;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020735" y="4295333"/>
            <a:ext cx="636000" cy="251307"/>
          </a:xfrm>
          <a:prstGeom prst="rect">
            <a:avLst/>
          </a:prstGeom>
          <a:noFill/>
          <a:ln>
            <a:noFill/>
          </a:ln>
        </p:spPr>
      </p:pic>
      <p:pic>
        <p:nvPicPr>
          <p:cNvPr id="1000" name="Google Shape;1000;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1001" name="Google Shape;1001;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1002" name="Google Shape;1002;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1003" name="Google Shape;1003;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835057" y="2754065"/>
            <a:ext cx="548625" cy="100585"/>
          </a:xfrm>
          <a:prstGeom prst="rect">
            <a:avLst/>
          </a:prstGeom>
          <a:noFill/>
          <a:ln>
            <a:noFill/>
          </a:ln>
        </p:spPr>
      </p:pic>
      <p:pic>
        <p:nvPicPr>
          <p:cNvPr id="1004" name="Google Shape;1004;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257916" y="4252777"/>
            <a:ext cx="414925" cy="336418"/>
          </a:xfrm>
          <a:prstGeom prst="rect">
            <a:avLst/>
          </a:prstGeom>
          <a:noFill/>
          <a:ln>
            <a:noFill/>
          </a:ln>
        </p:spPr>
      </p:pic>
      <p:pic>
        <p:nvPicPr>
          <p:cNvPr id="1005" name="Google Shape;1005;p47"/>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1006" name="Google Shape;1006;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007" name="Google Shape;1007;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727838" y="4319779"/>
            <a:ext cx="697975" cy="202415"/>
          </a:xfrm>
          <a:prstGeom prst="rect">
            <a:avLst/>
          </a:prstGeom>
          <a:noFill/>
          <a:ln>
            <a:noFill/>
          </a:ln>
        </p:spPr>
      </p:pic>
      <p:pic>
        <p:nvPicPr>
          <p:cNvPr id="1008" name="Google Shape;1008;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1009" name="Google Shape;1009;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010" name="Google Shape;1010;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1011" name="Google Shape;1011;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12" name="Google Shape;1012;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13" name="Google Shape;1013;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14" name="Google Shape;1014;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15" name="Google Shape;1015;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389988" y="2027561"/>
            <a:ext cx="316025" cy="438924"/>
          </a:xfrm>
          <a:prstGeom prst="rect">
            <a:avLst/>
          </a:prstGeom>
          <a:noFill/>
          <a:ln>
            <a:noFill/>
          </a:ln>
        </p:spPr>
      </p:pic>
      <p:pic>
        <p:nvPicPr>
          <p:cNvPr id="1016" name="Google Shape;1016;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17" name="Google Shape;1017;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18" name="Google Shape;1018;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19" name="Google Shape;1019;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755620" y="4193838"/>
            <a:ext cx="414925" cy="454297"/>
          </a:xfrm>
          <a:prstGeom prst="rect">
            <a:avLst/>
          </a:prstGeom>
          <a:noFill/>
          <a:ln>
            <a:noFill/>
          </a:ln>
        </p:spPr>
      </p:pic>
      <p:pic>
        <p:nvPicPr>
          <p:cNvPr id="1020" name="Google Shape;1020;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276760" y="2176506"/>
            <a:ext cx="661100" cy="141035"/>
          </a:xfrm>
          <a:prstGeom prst="rect">
            <a:avLst/>
          </a:prstGeom>
          <a:noFill/>
          <a:ln>
            <a:noFill/>
          </a:ln>
        </p:spPr>
      </p:pic>
      <p:pic>
        <p:nvPicPr>
          <p:cNvPr id="1021" name="Google Shape;1021;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22" name="Google Shape;1022;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23" name="Google Shape;1023;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pic>
        <p:nvPicPr>
          <p:cNvPr id="1024" name="Google Shape;1024;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27361" y="2076510"/>
            <a:ext cx="316025" cy="341026"/>
          </a:xfrm>
          <a:prstGeom prst="rect">
            <a:avLst/>
          </a:prstGeom>
          <a:noFill/>
          <a:ln>
            <a:noFill/>
          </a:ln>
        </p:spPr>
      </p:pic>
      <p:pic>
        <p:nvPicPr>
          <p:cNvPr id="1025" name="Google Shape;1025;p4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611608" y="1587189"/>
            <a:ext cx="594300" cy="192147"/>
          </a:xfrm>
          <a:prstGeom prst="rect">
            <a:avLst/>
          </a:prstGeom>
          <a:noFill/>
          <a:ln>
            <a:noFill/>
          </a:ln>
        </p:spPr>
      </p:pic>
      <p:pic>
        <p:nvPicPr>
          <p:cNvPr id="1026" name="Google Shape;1026;p4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42290" y="4353346"/>
            <a:ext cx="513725" cy="135281"/>
          </a:xfrm>
          <a:prstGeom prst="rect">
            <a:avLst/>
          </a:prstGeom>
          <a:noFill/>
          <a:ln>
            <a:noFill/>
          </a:ln>
        </p:spPr>
      </p:pic>
    </p:spTree>
    <p:extLst>
      <p:ext uri="{BB962C8B-B14F-4D97-AF65-F5344CB8AC3E}">
        <p14:creationId xmlns:p14="http://schemas.microsoft.com/office/powerpoint/2010/main" val="67306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2" name="Google Shape;252;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53" name="Google Shape;253;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sp>
        <p:nvSpPr>
          <p:cNvPr id="254" name="Google Shape;254;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46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46378" y="1355583"/>
            <a:ext cx="393000" cy="2334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62620" y="3783703"/>
            <a:ext cx="714300" cy="1833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40348" y="3807617"/>
            <a:ext cx="542323" cy="135608"/>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290339" y="1416087"/>
            <a:ext cx="480758" cy="147614"/>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62213" y="3806661"/>
            <a:ext cx="767772" cy="137521"/>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97055" y="1414611"/>
            <a:ext cx="542322" cy="179166"/>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35107" y="4268855"/>
            <a:ext cx="746717" cy="144379"/>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089524" y="1377229"/>
            <a:ext cx="397644" cy="200847"/>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57420" y="1384756"/>
            <a:ext cx="612443" cy="185769"/>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7488" y="3774270"/>
            <a:ext cx="264775" cy="202301"/>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69864" y="1419613"/>
            <a:ext cx="648242" cy="116054"/>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59799" y="1384698"/>
            <a:ext cx="480758" cy="150627"/>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09750" y="3824816"/>
            <a:ext cx="948755" cy="101211"/>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123107" y="1352181"/>
            <a:ext cx="320265" cy="304027"/>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823305" y="1432519"/>
            <a:ext cx="612443" cy="122492"/>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25121" y="3789686"/>
            <a:ext cx="612418" cy="171469"/>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32157" y="3738617"/>
            <a:ext cx="397644" cy="273608"/>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86224" y="1401730"/>
            <a:ext cx="542272" cy="151821"/>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87968" y="1372025"/>
            <a:ext cx="542322" cy="188005"/>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09935" y="3778711"/>
            <a:ext cx="542272" cy="193419"/>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56790" y="3804288"/>
            <a:ext cx="688382" cy="142266"/>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78663" y="1363817"/>
            <a:ext cx="320275" cy="22767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697" y="3816717"/>
            <a:ext cx="765701" cy="117407"/>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188892" y="1324292"/>
            <a:ext cx="570454" cy="30669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998522" y="1393943"/>
            <a:ext cx="432433" cy="167567"/>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838455" y="3773156"/>
            <a:ext cx="480783" cy="204530"/>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29" name="Google Shape;42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30" name="Google Shape;430;p26"/>
          <p:cNvPicPr preferRelativeResize="0"/>
          <p:nvPr/>
        </p:nvPicPr>
        <p:blipFill>
          <a:blip r:embed="rId128">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1775387713"/>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7001</TotalTime>
  <Words>4002</Words>
  <Application>Microsoft Macintosh PowerPoint</Application>
  <PresentationFormat>On-screen Show (16:9)</PresentationFormat>
  <Paragraphs>465</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55 Kubernetes 培训服务商(KTPs)</vt:lpstr>
      <vt:lpstr>Kubernetes 一致性认证</vt:lpstr>
      <vt:lpstr>111家通过Kubernetes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54</cp:revision>
  <dcterms:modified xsi:type="dcterms:W3CDTF">2021-09-01T01:08:36Z</dcterms:modified>
</cp:coreProperties>
</file>